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8" r:id="rId4"/>
    <p:sldId id="258" r:id="rId5"/>
    <p:sldId id="287" r:id="rId6"/>
    <p:sldId id="259" r:id="rId7"/>
    <p:sldId id="265" r:id="rId8"/>
    <p:sldId id="266" r:id="rId9"/>
    <p:sldId id="286" r:id="rId10"/>
    <p:sldId id="261" r:id="rId11"/>
    <p:sldId id="267" r:id="rId12"/>
    <p:sldId id="285" r:id="rId13"/>
    <p:sldId id="272" r:id="rId14"/>
    <p:sldId id="269" r:id="rId15"/>
    <p:sldId id="270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68" r:id="rId24"/>
    <p:sldId id="279" r:id="rId25"/>
    <p:sldId id="283" r:id="rId26"/>
    <p:sldId id="280" r:id="rId27"/>
    <p:sldId id="281" r:id="rId28"/>
    <p:sldId id="284" r:id="rId29"/>
    <p:sldId id="282" r:id="rId30"/>
  </p:sldIdLst>
  <p:sldSz cx="18288000" cy="10287000"/>
  <p:notesSz cx="6858000" cy="9144000"/>
  <p:embeddedFontLst>
    <p:embeddedFont>
      <p:font typeface="Pretendard Bold" panose="020B0600000101010101" charset="-127"/>
      <p:bold r:id="rId31"/>
    </p:embeddedFont>
    <p:embeddedFont>
      <p:font typeface="Pretendard ExtraBold" panose="020B0600000101010101" charset="-127"/>
      <p:bold r:id="rId32"/>
    </p:embeddedFont>
    <p:embeddedFont>
      <p:font typeface="Pretendard Light" panose="020B0600000101010101" charset="-127"/>
      <p:regular r:id="rId33"/>
    </p:embeddedFont>
    <p:embeddedFont>
      <p:font typeface="Pretendard Medium" panose="020B0600000101010101" charset="-127"/>
      <p:bold r:id="rId34"/>
    </p:embeddedFont>
    <p:embeddedFont>
      <p:font typeface="Pretendard Regular" panose="020B0600000101010101" charset="-127"/>
      <p:regular r:id="rId35"/>
    </p:embeddedFont>
    <p:embeddedFont>
      <p:font typeface="ADLaM Display" panose="02010000000000000000" pitchFamily="2" charset="0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1D245-4EAE-4F04-8CC7-9D89AEDA9B25}" v="226" dt="2025-08-29T08:50:24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6" d="100"/>
          <a:sy n="96" d="100"/>
        </p:scale>
        <p:origin x="1446" y="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우 임" userId="2b1b72cf9296a76c" providerId="LiveId" clId="{7651D245-4EAE-4F04-8CC7-9D89AEDA9B25}"/>
    <pc:docChg chg="undo redo custSel addSld delSld modSld sldOrd">
      <pc:chgData name="건우 임" userId="2b1b72cf9296a76c" providerId="LiveId" clId="{7651D245-4EAE-4F04-8CC7-9D89AEDA9B25}" dt="2025-08-29T08:51:07.244" v="4949" actId="20577"/>
      <pc:docMkLst>
        <pc:docMk/>
      </pc:docMkLst>
      <pc:sldChg chg="addSp delSp modSp mod">
        <pc:chgData name="건우 임" userId="2b1b72cf9296a76c" providerId="LiveId" clId="{7651D245-4EAE-4F04-8CC7-9D89AEDA9B25}" dt="2025-08-29T04:46:59.635" v="310" actId="207"/>
        <pc:sldMkLst>
          <pc:docMk/>
          <pc:sldMk cId="0" sldId="256"/>
        </pc:sldMkLst>
        <pc:spChg chg="mod">
          <ac:chgData name="건우 임" userId="2b1b72cf9296a76c" providerId="LiveId" clId="{7651D245-4EAE-4F04-8CC7-9D89AEDA9B25}" dt="2025-08-29T04:36:18.954" v="181" actId="14100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건우 임" userId="2b1b72cf9296a76c" providerId="LiveId" clId="{7651D245-4EAE-4F04-8CC7-9D89AEDA9B25}" dt="2025-08-29T04:42:26.820" v="280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건우 임" userId="2b1b72cf9296a76c" providerId="LiveId" clId="{7651D245-4EAE-4F04-8CC7-9D89AEDA9B25}" dt="2025-08-29T04:46:59.635" v="310" actId="207"/>
          <ac:spMkLst>
            <pc:docMk/>
            <pc:sldMk cId="0" sldId="256"/>
            <ac:spMk id="7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4:30:52.122" v="125" actId="478"/>
          <ac:spMkLst>
            <pc:docMk/>
            <pc:sldMk cId="0" sldId="256"/>
            <ac:spMk id="9" creationId="{00000000-0000-0000-0000-000000000000}"/>
          </ac:spMkLst>
        </pc:spChg>
        <pc:spChg chg="mod">
          <ac:chgData name="건우 임" userId="2b1b72cf9296a76c" providerId="LiveId" clId="{7651D245-4EAE-4F04-8CC7-9D89AEDA9B25}" dt="2025-08-29T04:32:07.354" v="174" actId="1076"/>
          <ac:spMkLst>
            <pc:docMk/>
            <pc:sldMk cId="0" sldId="256"/>
            <ac:spMk id="10" creationId="{00000000-0000-0000-0000-000000000000}"/>
          </ac:spMkLst>
        </pc:spChg>
        <pc:spChg chg="del">
          <ac:chgData name="건우 임" userId="2b1b72cf9296a76c" providerId="LiveId" clId="{7651D245-4EAE-4F04-8CC7-9D89AEDA9B25}" dt="2025-08-29T04:27:11.928" v="28" actId="47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건우 임" userId="2b1b72cf9296a76c" providerId="LiveId" clId="{7651D245-4EAE-4F04-8CC7-9D89AEDA9B25}" dt="2025-08-29T04:29:23.463" v="63" actId="1076"/>
          <ac:spMkLst>
            <pc:docMk/>
            <pc:sldMk cId="0" sldId="256"/>
            <ac:spMk id="13" creationId="{00000000-0000-0000-0000-000000000000}"/>
          </ac:spMkLst>
        </pc:spChg>
        <pc:spChg chg="mod">
          <ac:chgData name="건우 임" userId="2b1b72cf9296a76c" providerId="LiveId" clId="{7651D245-4EAE-4F04-8CC7-9D89AEDA9B25}" dt="2025-08-29T04:28:11.062" v="41" actId="2711"/>
          <ac:spMkLst>
            <pc:docMk/>
            <pc:sldMk cId="0" sldId="256"/>
            <ac:spMk id="15" creationId="{00000000-0000-0000-0000-000000000000}"/>
          </ac:spMkLst>
        </pc:spChg>
        <pc:spChg chg="mod">
          <ac:chgData name="건우 임" userId="2b1b72cf9296a76c" providerId="LiveId" clId="{7651D245-4EAE-4F04-8CC7-9D89AEDA9B25}" dt="2025-08-29T04:27:32.361" v="30" actId="20577"/>
          <ac:spMkLst>
            <pc:docMk/>
            <pc:sldMk cId="0" sldId="256"/>
            <ac:spMk id="16" creationId="{00000000-0000-0000-0000-000000000000}"/>
          </ac:spMkLst>
        </pc:spChg>
        <pc:spChg chg="del">
          <ac:chgData name="건우 임" userId="2b1b72cf9296a76c" providerId="LiveId" clId="{7651D245-4EAE-4F04-8CC7-9D89AEDA9B25}" dt="2025-08-29T04:26:25.259" v="2" actId="478"/>
          <ac:spMkLst>
            <pc:docMk/>
            <pc:sldMk cId="0" sldId="256"/>
            <ac:spMk id="22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4:26:06.994" v="1" actId="478"/>
          <ac:spMkLst>
            <pc:docMk/>
            <pc:sldMk cId="0" sldId="256"/>
            <ac:spMk id="23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4:32:15.935" v="176" actId="478"/>
          <ac:spMkLst>
            <pc:docMk/>
            <pc:sldMk cId="0" sldId="256"/>
            <ac:spMk id="24" creationId="{00000000-0000-0000-0000-000000000000}"/>
          </ac:spMkLst>
        </pc:spChg>
        <pc:spChg chg="add mod">
          <ac:chgData name="건우 임" userId="2b1b72cf9296a76c" providerId="LiveId" clId="{7651D245-4EAE-4F04-8CC7-9D89AEDA9B25}" dt="2025-08-29T04:30:24.407" v="112" actId="2711"/>
          <ac:spMkLst>
            <pc:docMk/>
            <pc:sldMk cId="0" sldId="256"/>
            <ac:spMk id="26" creationId="{A85F9E88-EE31-A277-0526-75D0CF153DC7}"/>
          </ac:spMkLst>
        </pc:spChg>
        <pc:spChg chg="add mod">
          <ac:chgData name="건우 임" userId="2b1b72cf9296a76c" providerId="LiveId" clId="{7651D245-4EAE-4F04-8CC7-9D89AEDA9B25}" dt="2025-08-29T04:44:43.153" v="297" actId="14100"/>
          <ac:spMkLst>
            <pc:docMk/>
            <pc:sldMk cId="0" sldId="256"/>
            <ac:spMk id="27" creationId="{E258C2AA-2630-F056-5ED0-BE1E379B5C75}"/>
          </ac:spMkLst>
        </pc:spChg>
        <pc:spChg chg="add mod">
          <ac:chgData name="건우 임" userId="2b1b72cf9296a76c" providerId="LiveId" clId="{7651D245-4EAE-4F04-8CC7-9D89AEDA9B25}" dt="2025-08-29T04:42:24.299" v="276" actId="2711"/>
          <ac:spMkLst>
            <pc:docMk/>
            <pc:sldMk cId="0" sldId="256"/>
            <ac:spMk id="28" creationId="{42F667AD-563F-5F14-1CA2-3ACEC059FB46}"/>
          </ac:spMkLst>
        </pc:spChg>
        <pc:picChg chg="add del mod">
          <ac:chgData name="건우 임" userId="2b1b72cf9296a76c" providerId="LiveId" clId="{7651D245-4EAE-4F04-8CC7-9D89AEDA9B25}" dt="2025-08-29T04:45:04.009" v="303" actId="1076"/>
          <ac:picMkLst>
            <pc:docMk/>
            <pc:sldMk cId="0" sldId="256"/>
            <ac:picMk id="4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4:31:38.011" v="172" actId="1076"/>
          <ac:picMkLst>
            <pc:docMk/>
            <pc:sldMk cId="0" sldId="256"/>
            <ac:picMk id="6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4:26:41.340" v="10" actId="1037"/>
          <ac:picMkLst>
            <pc:docMk/>
            <pc:sldMk cId="0" sldId="256"/>
            <ac:picMk id="18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4:32:16.927" v="177" actId="478"/>
          <ac:picMkLst>
            <pc:docMk/>
            <pc:sldMk cId="0" sldId="256"/>
            <ac:picMk id="20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4:32:20.846" v="178" actId="478"/>
          <ac:picMkLst>
            <pc:docMk/>
            <pc:sldMk cId="0" sldId="256"/>
            <ac:picMk id="21" creationId="{00000000-0000-0000-0000-000000000000}"/>
          </ac:picMkLst>
        </pc:picChg>
        <pc:picChg chg="add del mod">
          <ac:chgData name="건우 임" userId="2b1b72cf9296a76c" providerId="LiveId" clId="{7651D245-4EAE-4F04-8CC7-9D89AEDA9B25}" dt="2025-08-29T04:27:21.308" v="29" actId="478"/>
          <ac:picMkLst>
            <pc:docMk/>
            <pc:sldMk cId="0" sldId="256"/>
            <ac:picMk id="25" creationId="{D8A5515D-3BF9-FF15-0D22-1BDD9F4C4549}"/>
          </ac:picMkLst>
        </pc:picChg>
        <pc:picChg chg="add del mod">
          <ac:chgData name="건우 임" userId="2b1b72cf9296a76c" providerId="LiveId" clId="{7651D245-4EAE-4F04-8CC7-9D89AEDA9B25}" dt="2025-08-29T04:44:43.486" v="299" actId="1076"/>
          <ac:picMkLst>
            <pc:docMk/>
            <pc:sldMk cId="0" sldId="256"/>
            <ac:picMk id="29" creationId="{FB9AF254-84F5-6C58-7A13-5369B0E5FD02}"/>
          </ac:picMkLst>
        </pc:picChg>
      </pc:sldChg>
      <pc:sldChg chg="addSp delSp modSp mod">
        <pc:chgData name="건우 임" userId="2b1b72cf9296a76c" providerId="LiveId" clId="{7651D245-4EAE-4F04-8CC7-9D89AEDA9B25}" dt="2025-08-29T08:51:07.244" v="4949" actId="20577"/>
        <pc:sldMkLst>
          <pc:docMk/>
          <pc:sldMk cId="0" sldId="257"/>
        </pc:sldMkLst>
        <pc:spChg chg="del">
          <ac:chgData name="건우 임" userId="2b1b72cf9296a76c" providerId="LiveId" clId="{7651D245-4EAE-4F04-8CC7-9D89AEDA9B25}" dt="2025-08-29T04:47:20.023" v="311" actId="478"/>
          <ac:spMkLst>
            <pc:docMk/>
            <pc:sldMk cId="0" sldId="257"/>
            <ac:spMk id="13" creationId="{00000000-0000-0000-0000-000000000000}"/>
          </ac:spMkLst>
        </pc:spChg>
        <pc:spChg chg="mod">
          <ac:chgData name="건우 임" userId="2b1b72cf9296a76c" providerId="LiveId" clId="{7651D245-4EAE-4F04-8CC7-9D89AEDA9B25}" dt="2025-08-29T04:48:01.841" v="342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건우 임" userId="2b1b72cf9296a76c" providerId="LiveId" clId="{7651D245-4EAE-4F04-8CC7-9D89AEDA9B25}" dt="2025-08-29T06:12:00.365" v="2300" actId="20577"/>
          <ac:spMkLst>
            <pc:docMk/>
            <pc:sldMk cId="0" sldId="257"/>
            <ac:spMk id="18" creationId="{00000000-0000-0000-0000-000000000000}"/>
          </ac:spMkLst>
        </pc:spChg>
        <pc:spChg chg="mod">
          <ac:chgData name="건우 임" userId="2b1b72cf9296a76c" providerId="LiveId" clId="{7651D245-4EAE-4F04-8CC7-9D89AEDA9B25}" dt="2025-08-29T04:52:21.361" v="522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건우 임" userId="2b1b72cf9296a76c" providerId="LiveId" clId="{7651D245-4EAE-4F04-8CC7-9D89AEDA9B25}" dt="2025-08-29T06:21:39.286" v="2478" actId="20577"/>
          <ac:spMkLst>
            <pc:docMk/>
            <pc:sldMk cId="0" sldId="257"/>
            <ac:spMk id="22" creationId="{00000000-0000-0000-0000-000000000000}"/>
          </ac:spMkLst>
        </pc:spChg>
        <pc:spChg chg="mod ord">
          <ac:chgData name="건우 임" userId="2b1b72cf9296a76c" providerId="LiveId" clId="{7651D245-4EAE-4F04-8CC7-9D89AEDA9B25}" dt="2025-08-29T04:51:22.593" v="491" actId="1076"/>
          <ac:spMkLst>
            <pc:docMk/>
            <pc:sldMk cId="0" sldId="257"/>
            <ac:spMk id="23" creationId="{00000000-0000-0000-0000-000000000000}"/>
          </ac:spMkLst>
        </pc:spChg>
        <pc:spChg chg="mod">
          <ac:chgData name="건우 임" userId="2b1b72cf9296a76c" providerId="LiveId" clId="{7651D245-4EAE-4F04-8CC7-9D89AEDA9B25}" dt="2025-08-29T04:55:12.882" v="707" actId="2057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건우 임" userId="2b1b72cf9296a76c" providerId="LiveId" clId="{7651D245-4EAE-4F04-8CC7-9D89AEDA9B25}" dt="2025-08-29T04:55:46.306" v="804" actId="20577"/>
          <ac:spMkLst>
            <pc:docMk/>
            <pc:sldMk cId="0" sldId="257"/>
            <ac:spMk id="26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4:49:53.835" v="476" actId="478"/>
          <ac:spMkLst>
            <pc:docMk/>
            <pc:sldMk cId="0" sldId="257"/>
            <ac:spMk id="27" creationId="{00000000-0000-0000-0000-000000000000}"/>
          </ac:spMkLst>
        </pc:spChg>
        <pc:spChg chg="mod">
          <ac:chgData name="건우 임" userId="2b1b72cf9296a76c" providerId="LiveId" clId="{7651D245-4EAE-4F04-8CC7-9D89AEDA9B25}" dt="2025-08-29T05:26:58.309" v="1594" actId="20577"/>
          <ac:spMkLst>
            <pc:docMk/>
            <pc:sldMk cId="0" sldId="257"/>
            <ac:spMk id="29" creationId="{00000000-0000-0000-0000-000000000000}"/>
          </ac:spMkLst>
        </pc:spChg>
        <pc:spChg chg="mod">
          <ac:chgData name="건우 임" userId="2b1b72cf9296a76c" providerId="LiveId" clId="{7651D245-4EAE-4F04-8CC7-9D89AEDA9B25}" dt="2025-08-29T05:26:36.347" v="1577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건우 임" userId="2b1b72cf9296a76c" providerId="LiveId" clId="{7651D245-4EAE-4F04-8CC7-9D89AEDA9B25}" dt="2025-08-29T04:51:03.618" v="488" actId="1076"/>
          <ac:spMkLst>
            <pc:docMk/>
            <pc:sldMk cId="0" sldId="257"/>
            <ac:spMk id="31" creationId="{00000000-0000-0000-0000-000000000000}"/>
          </ac:spMkLst>
        </pc:spChg>
        <pc:spChg chg="mod">
          <ac:chgData name="건우 임" userId="2b1b72cf9296a76c" providerId="LiveId" clId="{7651D245-4EAE-4F04-8CC7-9D89AEDA9B25}" dt="2025-08-29T08:51:07.244" v="4949" actId="20577"/>
          <ac:spMkLst>
            <pc:docMk/>
            <pc:sldMk cId="0" sldId="257"/>
            <ac:spMk id="33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5:01:50.557" v="1148" actId="478"/>
          <ac:spMkLst>
            <pc:docMk/>
            <pc:sldMk cId="0" sldId="257"/>
            <ac:spMk id="34" creationId="{00000000-0000-0000-0000-000000000000}"/>
          </ac:spMkLst>
        </pc:spChg>
        <pc:spChg chg="mod">
          <ac:chgData name="건우 임" userId="2b1b72cf9296a76c" providerId="LiveId" clId="{7651D245-4EAE-4F04-8CC7-9D89AEDA9B25}" dt="2025-08-29T04:50:18.699" v="480" actId="1076"/>
          <ac:spMkLst>
            <pc:docMk/>
            <pc:sldMk cId="0" sldId="257"/>
            <ac:spMk id="35" creationId="{00000000-0000-0000-0000-000000000000}"/>
          </ac:spMkLst>
        </pc:spChg>
        <pc:spChg chg="mod">
          <ac:chgData name="건우 임" userId="2b1b72cf9296a76c" providerId="LiveId" clId="{7651D245-4EAE-4F04-8CC7-9D89AEDA9B25}" dt="2025-08-29T08:44:00.743" v="4580" actId="5793"/>
          <ac:spMkLst>
            <pc:docMk/>
            <pc:sldMk cId="0" sldId="257"/>
            <ac:spMk id="37" creationId="{00000000-0000-0000-0000-000000000000}"/>
          </ac:spMkLst>
        </pc:spChg>
        <pc:spChg chg="del">
          <ac:chgData name="건우 임" userId="2b1b72cf9296a76c" providerId="LiveId" clId="{7651D245-4EAE-4F04-8CC7-9D89AEDA9B25}" dt="2025-08-29T05:01:55.424" v="1149" actId="478"/>
          <ac:spMkLst>
            <pc:docMk/>
            <pc:sldMk cId="0" sldId="257"/>
            <ac:spMk id="38" creationId="{00000000-0000-0000-0000-000000000000}"/>
          </ac:spMkLst>
        </pc:spChg>
        <pc:spChg chg="add mod">
          <ac:chgData name="건우 임" userId="2b1b72cf9296a76c" providerId="LiveId" clId="{7651D245-4EAE-4F04-8CC7-9D89AEDA9B25}" dt="2025-08-29T04:52:08.336" v="497" actId="1076"/>
          <ac:spMkLst>
            <pc:docMk/>
            <pc:sldMk cId="0" sldId="257"/>
            <ac:spMk id="41" creationId="{E3207642-288F-69C3-14DA-2347DD75D381}"/>
          </ac:spMkLst>
        </pc:spChg>
        <pc:spChg chg="add mod">
          <ac:chgData name="건우 임" userId="2b1b72cf9296a76c" providerId="LiveId" clId="{7651D245-4EAE-4F04-8CC7-9D89AEDA9B25}" dt="2025-08-29T08:43:53.033" v="4578" actId="20577"/>
          <ac:spMkLst>
            <pc:docMk/>
            <pc:sldMk cId="0" sldId="257"/>
            <ac:spMk id="42" creationId="{2E01AF4F-D8B3-4F1B-2E27-0E8714E7B68B}"/>
          </ac:spMkLst>
        </pc:spChg>
        <pc:picChg chg="mod">
          <ac:chgData name="건우 임" userId="2b1b72cf9296a76c" providerId="LiveId" clId="{7651D245-4EAE-4F04-8CC7-9D89AEDA9B25}" dt="2025-08-29T04:47:52.571" v="313" actId="1076"/>
          <ac:picMkLst>
            <pc:docMk/>
            <pc:sldMk cId="0" sldId="257"/>
            <ac:picMk id="3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4:50:36.930" v="484" actId="1076"/>
          <ac:picMkLst>
            <pc:docMk/>
            <pc:sldMk cId="0" sldId="257"/>
            <ac:picMk id="20" creationId="{00000000-0000-0000-0000-000000000000}"/>
          </ac:picMkLst>
        </pc:picChg>
        <pc:picChg chg="del mod">
          <ac:chgData name="건우 임" userId="2b1b72cf9296a76c" providerId="LiveId" clId="{7651D245-4EAE-4F04-8CC7-9D89AEDA9B25}" dt="2025-08-29T04:49:48.733" v="475" actId="478"/>
          <ac:picMkLst>
            <pc:docMk/>
            <pc:sldMk cId="0" sldId="257"/>
            <ac:picMk id="24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4:50:11.962" v="479" actId="1076"/>
          <ac:picMkLst>
            <pc:docMk/>
            <pc:sldMk cId="0" sldId="257"/>
            <ac:picMk id="32" creationId="{00000000-0000-0000-0000-000000000000}"/>
          </ac:picMkLst>
        </pc:picChg>
        <pc:picChg chg="add mod">
          <ac:chgData name="건우 임" userId="2b1b72cf9296a76c" providerId="LiveId" clId="{7651D245-4EAE-4F04-8CC7-9D89AEDA9B25}" dt="2025-08-29T04:51:54.008" v="494" actId="1076"/>
          <ac:picMkLst>
            <pc:docMk/>
            <pc:sldMk cId="0" sldId="257"/>
            <ac:picMk id="40" creationId="{27B77321-F3FF-37CC-6505-19949A71428E}"/>
          </ac:picMkLst>
        </pc:picChg>
      </pc:sldChg>
      <pc:sldChg chg="addSp delSp modSp mod">
        <pc:chgData name="건우 임" userId="2b1b72cf9296a76c" providerId="LiveId" clId="{7651D245-4EAE-4F04-8CC7-9D89AEDA9B25}" dt="2025-08-29T05:43:18.225" v="1782" actId="207"/>
        <pc:sldMkLst>
          <pc:docMk/>
          <pc:sldMk cId="0" sldId="258"/>
        </pc:sldMkLst>
        <pc:spChg chg="mod">
          <ac:chgData name="건우 임" userId="2b1b72cf9296a76c" providerId="LiveId" clId="{7651D245-4EAE-4F04-8CC7-9D89AEDA9B25}" dt="2025-08-29T05:27:02.285" v="1602" actId="20577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5:27:23.215" v="1603" actId="478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5:27:23.215" v="1603" actId="478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5:27:23.215" v="1603" actId="478"/>
          <ac:spMkLst>
            <pc:docMk/>
            <pc:sldMk cId="0" sldId="258"/>
            <ac:spMk id="10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5:27:23.215" v="1603" actId="478"/>
          <ac:spMkLst>
            <pc:docMk/>
            <pc:sldMk cId="0" sldId="258"/>
            <ac:spMk id="12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5:27:23.215" v="1603" actId="478"/>
          <ac:spMkLst>
            <pc:docMk/>
            <pc:sldMk cId="0" sldId="258"/>
            <ac:spMk id="13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5:27:23.215" v="1603" actId="478"/>
          <ac:spMkLst>
            <pc:docMk/>
            <pc:sldMk cId="0" sldId="258"/>
            <ac:spMk id="15" creationId="{00000000-0000-0000-0000-000000000000}"/>
          </ac:spMkLst>
        </pc:spChg>
        <pc:spChg chg="mod">
          <ac:chgData name="건우 임" userId="2b1b72cf9296a76c" providerId="LiveId" clId="{7651D245-4EAE-4F04-8CC7-9D89AEDA9B25}" dt="2025-08-29T05:43:18.225" v="1782" actId="207"/>
          <ac:spMkLst>
            <pc:docMk/>
            <pc:sldMk cId="0" sldId="258"/>
            <ac:spMk id="20" creationId="{00000000-0000-0000-0000-000000000000}"/>
          </ac:spMkLst>
        </pc:spChg>
        <pc:spChg chg="mod">
          <ac:chgData name="건우 임" userId="2b1b72cf9296a76c" providerId="LiveId" clId="{7651D245-4EAE-4F04-8CC7-9D89AEDA9B25}" dt="2025-08-29T05:23:57.785" v="1551" actId="1076"/>
          <ac:spMkLst>
            <pc:docMk/>
            <pc:sldMk cId="0" sldId="258"/>
            <ac:spMk id="23" creationId="{00000000-0000-0000-0000-000000000000}"/>
          </ac:spMkLst>
        </pc:spChg>
        <pc:spChg chg="add mod">
          <ac:chgData name="건우 임" userId="2b1b72cf9296a76c" providerId="LiveId" clId="{7651D245-4EAE-4F04-8CC7-9D89AEDA9B25}" dt="2025-08-29T05:41:09.475" v="1770" actId="1076"/>
          <ac:spMkLst>
            <pc:docMk/>
            <pc:sldMk cId="0" sldId="258"/>
            <ac:spMk id="26" creationId="{16E2A636-BEDE-0F62-79DA-8EF5FFE9002C}"/>
          </ac:spMkLst>
        </pc:spChg>
        <pc:spChg chg="add mod">
          <ac:chgData name="건우 임" userId="2b1b72cf9296a76c" providerId="LiveId" clId="{7651D245-4EAE-4F04-8CC7-9D89AEDA9B25}" dt="2025-08-29T05:42:13.728" v="1780" actId="20577"/>
          <ac:spMkLst>
            <pc:docMk/>
            <pc:sldMk cId="0" sldId="258"/>
            <ac:spMk id="28" creationId="{A27CA7CF-4CEE-3527-3126-FD60162F5B72}"/>
          </ac:spMkLst>
        </pc:spChg>
        <pc:picChg chg="mod">
          <ac:chgData name="건우 임" userId="2b1b72cf9296a76c" providerId="LiveId" clId="{7651D245-4EAE-4F04-8CC7-9D89AEDA9B25}" dt="2025-08-29T05:24:12.257" v="1554" actId="14100"/>
          <ac:picMkLst>
            <pc:docMk/>
            <pc:sldMk cId="0" sldId="258"/>
            <ac:picMk id="2" creationId="{00000000-0000-0000-0000-000000000000}"/>
          </ac:picMkLst>
        </pc:picChg>
        <pc:picChg chg="del mod">
          <ac:chgData name="건우 임" userId="2b1b72cf9296a76c" providerId="LiveId" clId="{7651D245-4EAE-4F04-8CC7-9D89AEDA9B25}" dt="2025-08-29T05:27:23.215" v="1603" actId="478"/>
          <ac:picMkLst>
            <pc:docMk/>
            <pc:sldMk cId="0" sldId="258"/>
            <ac:picMk id="5" creationId="{00000000-0000-0000-0000-000000000000}"/>
          </ac:picMkLst>
        </pc:picChg>
        <pc:picChg chg="del mod">
          <ac:chgData name="건우 임" userId="2b1b72cf9296a76c" providerId="LiveId" clId="{7651D245-4EAE-4F04-8CC7-9D89AEDA9B25}" dt="2025-08-29T05:27:23.215" v="1603" actId="478"/>
          <ac:picMkLst>
            <pc:docMk/>
            <pc:sldMk cId="0" sldId="258"/>
            <ac:picMk id="6" creationId="{00000000-0000-0000-0000-000000000000}"/>
          </ac:picMkLst>
        </pc:picChg>
        <pc:picChg chg="del mod">
          <ac:chgData name="건우 임" userId="2b1b72cf9296a76c" providerId="LiveId" clId="{7651D245-4EAE-4F04-8CC7-9D89AEDA9B25}" dt="2025-08-29T05:27:23.215" v="1603" actId="478"/>
          <ac:picMkLst>
            <pc:docMk/>
            <pc:sldMk cId="0" sldId="258"/>
            <ac:picMk id="8" creationId="{00000000-0000-0000-0000-000000000000}"/>
          </ac:picMkLst>
        </pc:picChg>
        <pc:picChg chg="del mod">
          <ac:chgData name="건우 임" userId="2b1b72cf9296a76c" providerId="LiveId" clId="{7651D245-4EAE-4F04-8CC7-9D89AEDA9B25}" dt="2025-08-29T05:27:23.215" v="1603" actId="478"/>
          <ac:picMkLst>
            <pc:docMk/>
            <pc:sldMk cId="0" sldId="258"/>
            <ac:picMk id="14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5:23:36.305" v="1550" actId="1076"/>
          <ac:picMkLst>
            <pc:docMk/>
            <pc:sldMk cId="0" sldId="258"/>
            <ac:picMk id="17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5:23:57.785" v="1551" actId="1076"/>
          <ac:picMkLst>
            <pc:docMk/>
            <pc:sldMk cId="0" sldId="258"/>
            <ac:picMk id="18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5:24:01.913" v="1552" actId="1076"/>
          <ac:picMkLst>
            <pc:docMk/>
            <pc:sldMk cId="0" sldId="258"/>
            <ac:picMk id="21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5:23:57.785" v="1551" actId="1076"/>
          <ac:picMkLst>
            <pc:docMk/>
            <pc:sldMk cId="0" sldId="258"/>
            <ac:picMk id="22" creationId="{00000000-0000-0000-0000-000000000000}"/>
          </ac:picMkLst>
        </pc:picChg>
        <pc:picChg chg="add mod">
          <ac:chgData name="건우 임" userId="2b1b72cf9296a76c" providerId="LiveId" clId="{7651D245-4EAE-4F04-8CC7-9D89AEDA9B25}" dt="2025-08-29T05:30:38.557" v="1607" actId="14100"/>
          <ac:picMkLst>
            <pc:docMk/>
            <pc:sldMk cId="0" sldId="258"/>
            <ac:picMk id="24" creationId="{FA370D6C-DCF9-81FC-3DEC-41EF0E1D41E2}"/>
          </ac:picMkLst>
        </pc:picChg>
        <pc:picChg chg="add del mod">
          <ac:chgData name="건우 임" userId="2b1b72cf9296a76c" providerId="LiveId" clId="{7651D245-4EAE-4F04-8CC7-9D89AEDA9B25}" dt="2025-08-29T05:34:18.769" v="1649" actId="478"/>
          <ac:picMkLst>
            <pc:docMk/>
            <pc:sldMk cId="0" sldId="258"/>
            <ac:picMk id="25" creationId="{04BDC262-A99F-C597-681F-55ADE0D8BF6E}"/>
          </ac:picMkLst>
        </pc:picChg>
        <pc:picChg chg="add del mod">
          <ac:chgData name="건우 임" userId="2b1b72cf9296a76c" providerId="LiveId" clId="{7651D245-4EAE-4F04-8CC7-9D89AEDA9B25}" dt="2025-08-29T05:34:20.935" v="1650" actId="478"/>
          <ac:picMkLst>
            <pc:docMk/>
            <pc:sldMk cId="0" sldId="258"/>
            <ac:picMk id="27" creationId="{2FBDCCAC-8565-617F-30F1-F2FF50E7F3EE}"/>
          </ac:picMkLst>
        </pc:picChg>
        <pc:picChg chg="add mod">
          <ac:chgData name="건우 임" userId="2b1b72cf9296a76c" providerId="LiveId" clId="{7651D245-4EAE-4F04-8CC7-9D89AEDA9B25}" dt="2025-08-29T05:34:27.335" v="1653" actId="14100"/>
          <ac:picMkLst>
            <pc:docMk/>
            <pc:sldMk cId="0" sldId="258"/>
            <ac:picMk id="29" creationId="{CCB73CA2-B73B-F5A1-2CCA-69F02A30143C}"/>
          </ac:picMkLst>
        </pc:picChg>
        <pc:picChg chg="add mod">
          <ac:chgData name="건우 임" userId="2b1b72cf9296a76c" providerId="LiveId" clId="{7651D245-4EAE-4F04-8CC7-9D89AEDA9B25}" dt="2025-08-29T05:35:38.389" v="1661" actId="1076"/>
          <ac:picMkLst>
            <pc:docMk/>
            <pc:sldMk cId="0" sldId="258"/>
            <ac:picMk id="30" creationId="{ADC6B548-737E-64F8-2DAE-168D1D1632AC}"/>
          </ac:picMkLst>
        </pc:picChg>
      </pc:sldChg>
      <pc:sldChg chg="addSp delSp modSp mod">
        <pc:chgData name="건우 임" userId="2b1b72cf9296a76c" providerId="LiveId" clId="{7651D245-4EAE-4F04-8CC7-9D89AEDA9B25}" dt="2025-08-29T06:11:24.465" v="2298"/>
        <pc:sldMkLst>
          <pc:docMk/>
          <pc:sldMk cId="0" sldId="259"/>
        </pc:sldMkLst>
        <pc:spChg chg="mod">
          <ac:chgData name="건우 임" userId="2b1b72cf9296a76c" providerId="LiveId" clId="{7651D245-4EAE-4F04-8CC7-9D89AEDA9B25}" dt="2025-08-29T06:11:24.465" v="2298"/>
          <ac:spMkLst>
            <pc:docMk/>
            <pc:sldMk cId="0" sldId="259"/>
            <ac:spMk id="5" creationId="{00000000-0000-0000-0000-000000000000}"/>
          </ac:spMkLst>
        </pc:spChg>
        <pc:spChg chg="mod">
          <ac:chgData name="건우 임" userId="2b1b72cf9296a76c" providerId="LiveId" clId="{7651D245-4EAE-4F04-8CC7-9D89AEDA9B25}" dt="2025-08-29T05:48:50.482" v="1797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건우 임" userId="2b1b72cf9296a76c" providerId="LiveId" clId="{7651D245-4EAE-4F04-8CC7-9D89AEDA9B25}" dt="2025-08-29T06:10:57.418" v="2297" actId="207"/>
          <ac:spMkLst>
            <pc:docMk/>
            <pc:sldMk cId="0" sldId="259"/>
            <ac:spMk id="7" creationId="{00000000-0000-0000-0000-000000000000}"/>
          </ac:spMkLst>
        </pc:spChg>
        <pc:spChg chg="mod">
          <ac:chgData name="건우 임" userId="2b1b72cf9296a76c" providerId="LiveId" clId="{7651D245-4EAE-4F04-8CC7-9D89AEDA9B25}" dt="2025-08-29T05:49:25.023" v="1844" actId="20577"/>
          <ac:spMkLst>
            <pc:docMk/>
            <pc:sldMk cId="0" sldId="259"/>
            <ac:spMk id="13" creationId="{00000000-0000-0000-0000-000000000000}"/>
          </ac:spMkLst>
        </pc:spChg>
        <pc:spChg chg="mod">
          <ac:chgData name="건우 임" userId="2b1b72cf9296a76c" providerId="LiveId" clId="{7651D245-4EAE-4F04-8CC7-9D89AEDA9B25}" dt="2025-08-29T05:50:58.259" v="1897" actId="107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건우 임" userId="2b1b72cf9296a76c" providerId="LiveId" clId="{7651D245-4EAE-4F04-8CC7-9D89AEDA9B25}" dt="2025-08-29T05:49:00.981" v="1798" actId="1076"/>
          <ac:spMkLst>
            <pc:docMk/>
            <pc:sldMk cId="0" sldId="259"/>
            <ac:spMk id="16" creationId="{00000000-0000-0000-0000-000000000000}"/>
          </ac:spMkLst>
        </pc:spChg>
        <pc:spChg chg="del">
          <ac:chgData name="건우 임" userId="2b1b72cf9296a76c" providerId="LiveId" clId="{7651D245-4EAE-4F04-8CC7-9D89AEDA9B25}" dt="2025-08-29T05:47:15.182" v="1787" actId="478"/>
          <ac:spMkLst>
            <pc:docMk/>
            <pc:sldMk cId="0" sldId="259"/>
            <ac:spMk id="21" creationId="{00000000-0000-0000-0000-000000000000}"/>
          </ac:spMkLst>
        </pc:spChg>
        <pc:spChg chg="mod">
          <ac:chgData name="건우 임" userId="2b1b72cf9296a76c" providerId="LiveId" clId="{7651D245-4EAE-4F04-8CC7-9D89AEDA9B25}" dt="2025-08-29T05:59:55.315" v="2059" actId="14100"/>
          <ac:spMkLst>
            <pc:docMk/>
            <pc:sldMk cId="0" sldId="259"/>
            <ac:spMk id="22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6:00:17.352" v="2062" actId="478"/>
          <ac:spMkLst>
            <pc:docMk/>
            <pc:sldMk cId="0" sldId="259"/>
            <ac:spMk id="23" creationId="{00000000-0000-0000-0000-000000000000}"/>
          </ac:spMkLst>
        </pc:spChg>
        <pc:spChg chg="mod">
          <ac:chgData name="건우 임" userId="2b1b72cf9296a76c" providerId="LiveId" clId="{7651D245-4EAE-4F04-8CC7-9D89AEDA9B25}" dt="2025-08-29T05:58:08.014" v="2042" actId="1076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건우 임" userId="2b1b72cf9296a76c" providerId="LiveId" clId="{7651D245-4EAE-4F04-8CC7-9D89AEDA9B25}" dt="2025-08-29T05:53:28.023" v="1912" actId="20577"/>
          <ac:spMkLst>
            <pc:docMk/>
            <pc:sldMk cId="0" sldId="259"/>
            <ac:spMk id="31" creationId="{8A949BDC-29CB-8A8A-D200-DE9F44B234A9}"/>
          </ac:spMkLst>
        </pc:spChg>
        <pc:spChg chg="add mod">
          <ac:chgData name="건우 임" userId="2b1b72cf9296a76c" providerId="LiveId" clId="{7651D245-4EAE-4F04-8CC7-9D89AEDA9B25}" dt="2025-08-29T06:02:23.753" v="2091" actId="20577"/>
          <ac:spMkLst>
            <pc:docMk/>
            <pc:sldMk cId="0" sldId="259"/>
            <ac:spMk id="32" creationId="{17308CCF-1F21-BF3C-7B97-806409E23393}"/>
          </ac:spMkLst>
        </pc:spChg>
        <pc:spChg chg="add mod">
          <ac:chgData name="건우 임" userId="2b1b72cf9296a76c" providerId="LiveId" clId="{7651D245-4EAE-4F04-8CC7-9D89AEDA9B25}" dt="2025-08-29T06:06:51.698" v="2272" actId="2711"/>
          <ac:spMkLst>
            <pc:docMk/>
            <pc:sldMk cId="0" sldId="259"/>
            <ac:spMk id="33" creationId="{2E86460A-0CFE-EA97-EFEE-D53C335EB23A}"/>
          </ac:spMkLst>
        </pc:spChg>
        <pc:spChg chg="add del mod">
          <ac:chgData name="건우 임" userId="2b1b72cf9296a76c" providerId="LiveId" clId="{7651D245-4EAE-4F04-8CC7-9D89AEDA9B25}" dt="2025-08-29T05:58:37.985" v="2048" actId="478"/>
          <ac:spMkLst>
            <pc:docMk/>
            <pc:sldMk cId="0" sldId="259"/>
            <ac:spMk id="34" creationId="{5CC65CE8-F4E7-4EBF-5765-52167F95C924}"/>
          </ac:spMkLst>
        </pc:spChg>
        <pc:spChg chg="add mod">
          <ac:chgData name="건우 임" userId="2b1b72cf9296a76c" providerId="LiveId" clId="{7651D245-4EAE-4F04-8CC7-9D89AEDA9B25}" dt="2025-08-29T05:59:01.468" v="2052" actId="1076"/>
          <ac:spMkLst>
            <pc:docMk/>
            <pc:sldMk cId="0" sldId="259"/>
            <ac:spMk id="36" creationId="{AE8CC972-E05B-BDAF-C269-94905131DFDF}"/>
          </ac:spMkLst>
        </pc:spChg>
        <pc:spChg chg="add mod">
          <ac:chgData name="건우 임" userId="2b1b72cf9296a76c" providerId="LiveId" clId="{7651D245-4EAE-4F04-8CC7-9D89AEDA9B25}" dt="2025-08-29T06:04:04.694" v="2228" actId="20577"/>
          <ac:spMkLst>
            <pc:docMk/>
            <pc:sldMk cId="0" sldId="259"/>
            <ac:spMk id="37" creationId="{5ACD938F-376F-DDCA-8FBE-5B4252789CC0}"/>
          </ac:spMkLst>
        </pc:spChg>
        <pc:picChg chg="mod">
          <ac:chgData name="건우 임" userId="2b1b72cf9296a76c" providerId="LiveId" clId="{7651D245-4EAE-4F04-8CC7-9D89AEDA9B25}" dt="2025-08-29T05:57:57.302" v="2041" actId="1076"/>
          <ac:picMkLst>
            <pc:docMk/>
            <pc:sldMk cId="0" sldId="259"/>
            <ac:picMk id="8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5:46:53.066" v="1783" actId="478"/>
          <ac:picMkLst>
            <pc:docMk/>
            <pc:sldMk cId="0" sldId="259"/>
            <ac:picMk id="9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5:49:00.981" v="1798" actId="1076"/>
          <ac:picMkLst>
            <pc:docMk/>
            <pc:sldMk cId="0" sldId="259"/>
            <ac:picMk id="15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5:47:15.182" v="1787" actId="478"/>
          <ac:picMkLst>
            <pc:docMk/>
            <pc:sldMk cId="0" sldId="259"/>
            <ac:picMk id="18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5:47:15.182" v="1787" actId="478"/>
          <ac:picMkLst>
            <pc:docMk/>
            <pc:sldMk cId="0" sldId="259"/>
            <ac:picMk id="19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5:47:15.182" v="1787" actId="478"/>
          <ac:picMkLst>
            <pc:docMk/>
            <pc:sldMk cId="0" sldId="259"/>
            <ac:picMk id="20" creationId="{00000000-0000-0000-0000-000000000000}"/>
          </ac:picMkLst>
        </pc:picChg>
        <pc:picChg chg="mod">
          <ac:chgData name="건우 임" userId="2b1b72cf9296a76c" providerId="LiveId" clId="{7651D245-4EAE-4F04-8CC7-9D89AEDA9B25}" dt="2025-08-29T05:58:08.014" v="2042" actId="1076"/>
          <ac:picMkLst>
            <pc:docMk/>
            <pc:sldMk cId="0" sldId="259"/>
            <ac:picMk id="24" creationId="{00000000-0000-0000-0000-000000000000}"/>
          </ac:picMkLst>
        </pc:picChg>
        <pc:picChg chg="add mod">
          <ac:chgData name="건우 임" userId="2b1b72cf9296a76c" providerId="LiveId" clId="{7651D245-4EAE-4F04-8CC7-9D89AEDA9B25}" dt="2025-08-29T05:47:37.800" v="1789" actId="1076"/>
          <ac:picMkLst>
            <pc:docMk/>
            <pc:sldMk cId="0" sldId="259"/>
            <ac:picMk id="30" creationId="{E8CB6F80-95B8-7321-B637-8BAD34AA714C}"/>
          </ac:picMkLst>
        </pc:picChg>
        <pc:picChg chg="add mod">
          <ac:chgData name="건우 임" userId="2b1b72cf9296a76c" providerId="LiveId" clId="{7651D245-4EAE-4F04-8CC7-9D89AEDA9B25}" dt="2025-08-29T05:59:01.468" v="2052" actId="1076"/>
          <ac:picMkLst>
            <pc:docMk/>
            <pc:sldMk cId="0" sldId="259"/>
            <ac:picMk id="35" creationId="{0610AE99-06D0-7F90-157D-415B7979DE6B}"/>
          </ac:picMkLst>
        </pc:picChg>
        <pc:picChg chg="add mod">
          <ac:chgData name="건우 임" userId="2b1b72cf9296a76c" providerId="LiveId" clId="{7651D245-4EAE-4F04-8CC7-9D89AEDA9B25}" dt="2025-08-29T06:06:37.879" v="2250" actId="1076"/>
          <ac:picMkLst>
            <pc:docMk/>
            <pc:sldMk cId="0" sldId="259"/>
            <ac:picMk id="38" creationId="{217D17C3-970B-A0EE-7F59-6D26A7C14CB7}"/>
          </ac:picMkLst>
        </pc:picChg>
        <pc:picChg chg="add mod">
          <ac:chgData name="건우 임" userId="2b1b72cf9296a76c" providerId="LiveId" clId="{7651D245-4EAE-4F04-8CC7-9D89AEDA9B25}" dt="2025-08-29T06:06:30.088" v="2248" actId="1076"/>
          <ac:picMkLst>
            <pc:docMk/>
            <pc:sldMk cId="0" sldId="259"/>
            <ac:picMk id="1026" creationId="{831ABDAB-4B65-1F12-EC43-0231A677BF17}"/>
          </ac:picMkLst>
        </pc:picChg>
        <pc:picChg chg="add mod">
          <ac:chgData name="건우 임" userId="2b1b72cf9296a76c" providerId="LiveId" clId="{7651D245-4EAE-4F04-8CC7-9D89AEDA9B25}" dt="2025-08-29T06:08:59.475" v="2286" actId="1076"/>
          <ac:picMkLst>
            <pc:docMk/>
            <pc:sldMk cId="0" sldId="259"/>
            <ac:picMk id="1028" creationId="{095937A1-E2D5-0444-29A7-90EA1B59AFBE}"/>
          </ac:picMkLst>
        </pc:picChg>
        <pc:picChg chg="add mod">
          <ac:chgData name="건우 임" userId="2b1b72cf9296a76c" providerId="LiveId" clId="{7651D245-4EAE-4F04-8CC7-9D89AEDA9B25}" dt="2025-08-29T06:09:02.531" v="2287" actId="1076"/>
          <ac:picMkLst>
            <pc:docMk/>
            <pc:sldMk cId="0" sldId="259"/>
            <ac:picMk id="1030" creationId="{C3FF1E52-9CBC-6764-88F9-05A5E3F31ACE}"/>
          </ac:picMkLst>
        </pc:picChg>
        <pc:picChg chg="add mod">
          <ac:chgData name="건우 임" userId="2b1b72cf9296a76c" providerId="LiveId" clId="{7651D245-4EAE-4F04-8CC7-9D89AEDA9B25}" dt="2025-08-29T06:10:06.089" v="2292" actId="1076"/>
          <ac:picMkLst>
            <pc:docMk/>
            <pc:sldMk cId="0" sldId="259"/>
            <ac:picMk id="1032" creationId="{20A0D344-3B5F-7F4B-8F73-58066EF83794}"/>
          </ac:picMkLst>
        </pc:picChg>
      </pc:sldChg>
      <pc:sldChg chg="addSp delSp modSp del mod">
        <pc:chgData name="건우 임" userId="2b1b72cf9296a76c" providerId="LiveId" clId="{7651D245-4EAE-4F04-8CC7-9D89AEDA9B25}" dt="2025-08-29T07:07:27.266" v="3012" actId="2696"/>
        <pc:sldMkLst>
          <pc:docMk/>
          <pc:sldMk cId="0" sldId="260"/>
        </pc:sldMkLst>
        <pc:spChg chg="mod">
          <ac:chgData name="건우 임" userId="2b1b72cf9296a76c" providerId="LiveId" clId="{7651D245-4EAE-4F04-8CC7-9D89AEDA9B25}" dt="2025-08-29T07:06:10.648" v="3004" actId="1076"/>
          <ac:spMkLst>
            <pc:docMk/>
            <pc:sldMk cId="0" sldId="260"/>
            <ac:spMk id="4" creationId="{00000000-0000-0000-0000-000000000000}"/>
          </ac:spMkLst>
        </pc:spChg>
        <pc:spChg chg="del">
          <ac:chgData name="건우 임" userId="2b1b72cf9296a76c" providerId="LiveId" clId="{7651D245-4EAE-4F04-8CC7-9D89AEDA9B25}" dt="2025-08-29T07:06:14.585" v="3005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건우 임" userId="2b1b72cf9296a76c" providerId="LiveId" clId="{7651D245-4EAE-4F04-8CC7-9D89AEDA9B25}" dt="2025-08-29T07:06:33.257" v="3008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건우 임" userId="2b1b72cf9296a76c" providerId="LiveId" clId="{7651D245-4EAE-4F04-8CC7-9D89AEDA9B25}" dt="2025-08-29T07:06:33.257" v="3008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건우 임" userId="2b1b72cf9296a76c" providerId="LiveId" clId="{7651D245-4EAE-4F04-8CC7-9D89AEDA9B25}" dt="2025-08-29T07:06:40.806" v="3010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건우 임" userId="2b1b72cf9296a76c" providerId="LiveId" clId="{7651D245-4EAE-4F04-8CC7-9D89AEDA9B25}" dt="2025-08-29T07:06:36.890" v="3009" actId="478"/>
          <ac:spMkLst>
            <pc:docMk/>
            <pc:sldMk cId="0" sldId="260"/>
            <ac:spMk id="14" creationId="{00000000-0000-0000-0000-000000000000}"/>
          </ac:spMkLst>
        </pc:spChg>
        <pc:spChg chg="mod">
          <ac:chgData name="건우 임" userId="2b1b72cf9296a76c" providerId="LiveId" clId="{7651D245-4EAE-4F04-8CC7-9D89AEDA9B25}" dt="2025-08-29T07:05:37.804" v="2970" actId="207"/>
          <ac:spMkLst>
            <pc:docMk/>
            <pc:sldMk cId="0" sldId="260"/>
            <ac:spMk id="16" creationId="{00000000-0000-0000-0000-000000000000}"/>
          </ac:spMkLst>
        </pc:spChg>
        <pc:picChg chg="del">
          <ac:chgData name="건우 임" userId="2b1b72cf9296a76c" providerId="LiveId" clId="{7651D245-4EAE-4F04-8CC7-9D89AEDA9B25}" dt="2025-08-29T07:06:28.562" v="3006" actId="478"/>
          <ac:picMkLst>
            <pc:docMk/>
            <pc:sldMk cId="0" sldId="260"/>
            <ac:picMk id="12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7:06:30.064" v="3007" actId="478"/>
          <ac:picMkLst>
            <pc:docMk/>
            <pc:sldMk cId="0" sldId="260"/>
            <ac:picMk id="13" creationId="{00000000-0000-0000-0000-000000000000}"/>
          </ac:picMkLst>
        </pc:picChg>
        <pc:picChg chg="add del">
          <ac:chgData name="건우 임" userId="2b1b72cf9296a76c" providerId="LiveId" clId="{7651D245-4EAE-4F04-8CC7-9D89AEDA9B25}" dt="2025-08-29T07:05:19.661" v="2968" actId="478"/>
          <ac:picMkLst>
            <pc:docMk/>
            <pc:sldMk cId="0" sldId="260"/>
            <ac:picMk id="15" creationId="{00000000-0000-0000-0000-000000000000}"/>
          </ac:picMkLst>
        </pc:picChg>
        <pc:picChg chg="add mod ord">
          <ac:chgData name="건우 임" userId="2b1b72cf9296a76c" providerId="LiveId" clId="{7651D245-4EAE-4F04-8CC7-9D89AEDA9B25}" dt="2025-08-29T07:05:19.238" v="2967" actId="167"/>
          <ac:picMkLst>
            <pc:docMk/>
            <pc:sldMk cId="0" sldId="260"/>
            <ac:picMk id="20" creationId="{1DCEFFDA-C5AE-4600-7F14-43E6331F21C0}"/>
          </ac:picMkLst>
        </pc:picChg>
      </pc:sldChg>
      <pc:sldChg chg="addSp delSp modSp mod">
        <pc:chgData name="건우 임" userId="2b1b72cf9296a76c" providerId="LiveId" clId="{7651D245-4EAE-4F04-8CC7-9D89AEDA9B25}" dt="2025-08-29T07:39:42.508" v="3459" actId="20577"/>
        <pc:sldMkLst>
          <pc:docMk/>
          <pc:sldMk cId="0" sldId="261"/>
        </pc:sldMkLst>
        <pc:spChg chg="mod">
          <ac:chgData name="건우 임" userId="2b1b72cf9296a76c" providerId="LiveId" clId="{7651D245-4EAE-4F04-8CC7-9D89AEDA9B25}" dt="2025-08-29T07:07:19.377" v="3011"/>
          <ac:spMkLst>
            <pc:docMk/>
            <pc:sldMk cId="0" sldId="261"/>
            <ac:spMk id="5" creationId="{00000000-0000-0000-0000-000000000000}"/>
          </ac:spMkLst>
        </pc:spChg>
        <pc:spChg chg="mod">
          <ac:chgData name="건우 임" userId="2b1b72cf9296a76c" providerId="LiveId" clId="{7651D245-4EAE-4F04-8CC7-9D89AEDA9B25}" dt="2025-08-29T07:07:59.301" v="3052" actId="1076"/>
          <ac:spMkLst>
            <pc:docMk/>
            <pc:sldMk cId="0" sldId="261"/>
            <ac:spMk id="6" creationId="{00000000-0000-0000-0000-000000000000}"/>
          </ac:spMkLst>
        </pc:spChg>
        <pc:spChg chg="del">
          <ac:chgData name="건우 임" userId="2b1b72cf9296a76c" providerId="LiveId" clId="{7651D245-4EAE-4F04-8CC7-9D89AEDA9B25}" dt="2025-08-29T07:08:02.363" v="3053" actId="478"/>
          <ac:spMkLst>
            <pc:docMk/>
            <pc:sldMk cId="0" sldId="261"/>
            <ac:spMk id="7" creationId="{00000000-0000-0000-0000-000000000000}"/>
          </ac:spMkLst>
        </pc:spChg>
        <pc:spChg chg="add del mod">
          <ac:chgData name="건우 임" userId="2b1b72cf9296a76c" providerId="LiveId" clId="{7651D245-4EAE-4F04-8CC7-9D89AEDA9B25}" dt="2025-08-29T07:39:19.056" v="3456" actId="478"/>
          <ac:spMkLst>
            <pc:docMk/>
            <pc:sldMk cId="0" sldId="261"/>
            <ac:spMk id="7" creationId="{760C1E3A-6C83-9B41-7D00-F52800B68E9A}"/>
          </ac:spMkLst>
        </pc:spChg>
        <pc:spChg chg="mod">
          <ac:chgData name="건우 임" userId="2b1b72cf9296a76c" providerId="LiveId" clId="{7651D245-4EAE-4F04-8CC7-9D89AEDA9B25}" dt="2025-08-29T07:23:31.379" v="3259" actId="20577"/>
          <ac:spMkLst>
            <pc:docMk/>
            <pc:sldMk cId="0" sldId="261"/>
            <ac:spMk id="14" creationId="{00000000-0000-0000-0000-000000000000}"/>
          </ac:spMkLst>
        </pc:spChg>
        <pc:spChg chg="del">
          <ac:chgData name="건우 임" userId="2b1b72cf9296a76c" providerId="LiveId" clId="{7651D245-4EAE-4F04-8CC7-9D89AEDA9B25}" dt="2025-08-29T07:08:11.023" v="3055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건우 임" userId="2b1b72cf9296a76c" providerId="LiveId" clId="{7651D245-4EAE-4F04-8CC7-9D89AEDA9B25}" dt="2025-08-29T07:08:11.023" v="3055" actId="478"/>
          <ac:spMkLst>
            <pc:docMk/>
            <pc:sldMk cId="0" sldId="261"/>
            <ac:spMk id="18" creationId="{00000000-0000-0000-0000-000000000000}"/>
          </ac:spMkLst>
        </pc:spChg>
        <pc:spChg chg="del">
          <ac:chgData name="건우 임" userId="2b1b72cf9296a76c" providerId="LiveId" clId="{7651D245-4EAE-4F04-8CC7-9D89AEDA9B25}" dt="2025-08-29T07:08:11.023" v="3055" actId="478"/>
          <ac:spMkLst>
            <pc:docMk/>
            <pc:sldMk cId="0" sldId="261"/>
            <ac:spMk id="19" creationId="{00000000-0000-0000-0000-000000000000}"/>
          </ac:spMkLst>
        </pc:spChg>
        <pc:spChg chg="add mod">
          <ac:chgData name="건우 임" userId="2b1b72cf9296a76c" providerId="LiveId" clId="{7651D245-4EAE-4F04-8CC7-9D89AEDA9B25}" dt="2025-08-29T07:13:36.102" v="3080" actId="113"/>
          <ac:spMkLst>
            <pc:docMk/>
            <pc:sldMk cId="0" sldId="261"/>
            <ac:spMk id="21" creationId="{2A879C03-6D1D-70CF-F332-4397A2D8EE90}"/>
          </ac:spMkLst>
        </pc:spChg>
        <pc:spChg chg="add mod">
          <ac:chgData name="건우 임" userId="2b1b72cf9296a76c" providerId="LiveId" clId="{7651D245-4EAE-4F04-8CC7-9D89AEDA9B25}" dt="2025-08-29T07:12:14.821" v="3061" actId="1076"/>
          <ac:spMkLst>
            <pc:docMk/>
            <pc:sldMk cId="0" sldId="261"/>
            <ac:spMk id="23" creationId="{9633B481-EC89-CBBD-99F9-E6698D0CA24E}"/>
          </ac:spMkLst>
        </pc:spChg>
        <pc:spChg chg="add mod">
          <ac:chgData name="건우 임" userId="2b1b72cf9296a76c" providerId="LiveId" clId="{7651D245-4EAE-4F04-8CC7-9D89AEDA9B25}" dt="2025-08-29T07:12:27.757" v="3063" actId="1076"/>
          <ac:spMkLst>
            <pc:docMk/>
            <pc:sldMk cId="0" sldId="261"/>
            <ac:spMk id="25" creationId="{62EDE99C-AD76-276E-5469-2F119C0393AD}"/>
          </ac:spMkLst>
        </pc:spChg>
        <pc:spChg chg="add mod">
          <ac:chgData name="건우 임" userId="2b1b72cf9296a76c" providerId="LiveId" clId="{7651D245-4EAE-4F04-8CC7-9D89AEDA9B25}" dt="2025-08-29T07:13:41.525" v="3081" actId="207"/>
          <ac:spMkLst>
            <pc:docMk/>
            <pc:sldMk cId="0" sldId="261"/>
            <ac:spMk id="27" creationId="{C01E2B4E-A7EE-7B1E-7754-871BC2051017}"/>
          </ac:spMkLst>
        </pc:spChg>
        <pc:spChg chg="add mod">
          <ac:chgData name="건우 임" userId="2b1b72cf9296a76c" providerId="LiveId" clId="{7651D245-4EAE-4F04-8CC7-9D89AEDA9B25}" dt="2025-08-29T07:12:21.702" v="3062" actId="1076"/>
          <ac:spMkLst>
            <pc:docMk/>
            <pc:sldMk cId="0" sldId="261"/>
            <ac:spMk id="28" creationId="{45B765D3-9AB5-630A-98A7-DD70352038F0}"/>
          </ac:spMkLst>
        </pc:spChg>
        <pc:spChg chg="add mod">
          <ac:chgData name="건우 임" userId="2b1b72cf9296a76c" providerId="LiveId" clId="{7651D245-4EAE-4F04-8CC7-9D89AEDA9B25}" dt="2025-08-29T07:13:22.503" v="3075" actId="207"/>
          <ac:spMkLst>
            <pc:docMk/>
            <pc:sldMk cId="0" sldId="261"/>
            <ac:spMk id="29" creationId="{6861EA24-F24D-9061-DAF3-F57580051FB3}"/>
          </ac:spMkLst>
        </pc:spChg>
        <pc:spChg chg="add mod">
          <ac:chgData name="건우 임" userId="2b1b72cf9296a76c" providerId="LiveId" clId="{7651D245-4EAE-4F04-8CC7-9D89AEDA9B25}" dt="2025-08-29T07:39:24.111" v="3457" actId="1076"/>
          <ac:spMkLst>
            <pc:docMk/>
            <pc:sldMk cId="0" sldId="261"/>
            <ac:spMk id="39" creationId="{101C425F-A158-E733-FD25-8A92AE0F7FCF}"/>
          </ac:spMkLst>
        </pc:spChg>
        <pc:spChg chg="add mod">
          <ac:chgData name="건우 임" userId="2b1b72cf9296a76c" providerId="LiveId" clId="{7651D245-4EAE-4F04-8CC7-9D89AEDA9B25}" dt="2025-08-29T07:38:17.160" v="3342" actId="1076"/>
          <ac:spMkLst>
            <pc:docMk/>
            <pc:sldMk cId="0" sldId="261"/>
            <ac:spMk id="40" creationId="{6E458C34-5DDC-6A60-4D07-34D8F6B69AE0}"/>
          </ac:spMkLst>
        </pc:spChg>
        <pc:spChg chg="add mod">
          <ac:chgData name="건우 임" userId="2b1b72cf9296a76c" providerId="LiveId" clId="{7651D245-4EAE-4F04-8CC7-9D89AEDA9B25}" dt="2025-08-29T07:39:42.508" v="3459" actId="20577"/>
          <ac:spMkLst>
            <pc:docMk/>
            <pc:sldMk cId="0" sldId="261"/>
            <ac:spMk id="41" creationId="{E0EAF19F-199A-4DF1-E4A2-4681BCFD9CED}"/>
          </ac:spMkLst>
        </pc:spChg>
        <pc:picChg chg="del">
          <ac:chgData name="건우 임" userId="2b1b72cf9296a76c" providerId="LiveId" clId="{7651D245-4EAE-4F04-8CC7-9D89AEDA9B25}" dt="2025-08-29T07:08:06.365" v="3054" actId="478"/>
          <ac:picMkLst>
            <pc:docMk/>
            <pc:sldMk cId="0" sldId="261"/>
            <ac:picMk id="10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7:08:11.023" v="3055" actId="478"/>
          <ac:picMkLst>
            <pc:docMk/>
            <pc:sldMk cId="0" sldId="261"/>
            <ac:picMk id="11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7:08:11.023" v="3055" actId="478"/>
          <ac:picMkLst>
            <pc:docMk/>
            <pc:sldMk cId="0" sldId="261"/>
            <ac:picMk id="16" creationId="{00000000-0000-0000-0000-000000000000}"/>
          </ac:picMkLst>
        </pc:picChg>
        <pc:picChg chg="add mod">
          <ac:chgData name="건우 임" userId="2b1b72cf9296a76c" providerId="LiveId" clId="{7651D245-4EAE-4F04-8CC7-9D89AEDA9B25}" dt="2025-08-29T07:12:21.702" v="3062" actId="1076"/>
          <ac:picMkLst>
            <pc:docMk/>
            <pc:sldMk cId="0" sldId="261"/>
            <ac:picMk id="20" creationId="{322D035E-3EA0-62B5-E52D-32E714511815}"/>
          </ac:picMkLst>
        </pc:picChg>
        <pc:picChg chg="add mod">
          <ac:chgData name="건우 임" userId="2b1b72cf9296a76c" providerId="LiveId" clId="{7651D245-4EAE-4F04-8CC7-9D89AEDA9B25}" dt="2025-08-29T07:12:14.821" v="3061" actId="1076"/>
          <ac:picMkLst>
            <pc:docMk/>
            <pc:sldMk cId="0" sldId="261"/>
            <ac:picMk id="22" creationId="{06F5CA67-A8FB-01AC-84EB-7427169F5EBA}"/>
          </ac:picMkLst>
        </pc:picChg>
        <pc:picChg chg="add mod">
          <ac:chgData name="건우 임" userId="2b1b72cf9296a76c" providerId="LiveId" clId="{7651D245-4EAE-4F04-8CC7-9D89AEDA9B25}" dt="2025-08-29T07:12:27.757" v="3063" actId="1076"/>
          <ac:picMkLst>
            <pc:docMk/>
            <pc:sldMk cId="0" sldId="261"/>
            <ac:picMk id="24" creationId="{6578376F-CE53-6E87-8888-F1770925CA56}"/>
          </ac:picMkLst>
        </pc:picChg>
        <pc:picChg chg="add del mod">
          <ac:chgData name="건우 임" userId="2b1b72cf9296a76c" providerId="LiveId" clId="{7651D245-4EAE-4F04-8CC7-9D89AEDA9B25}" dt="2025-08-29T07:11:59.699" v="3059" actId="478"/>
          <ac:picMkLst>
            <pc:docMk/>
            <pc:sldMk cId="0" sldId="261"/>
            <ac:picMk id="26" creationId="{00384F9E-402F-2A6F-3E08-223FDB2218C3}"/>
          </ac:picMkLst>
        </pc:picChg>
        <pc:picChg chg="add mod">
          <ac:chgData name="건우 임" userId="2b1b72cf9296a76c" providerId="LiveId" clId="{7651D245-4EAE-4F04-8CC7-9D89AEDA9B25}" dt="2025-08-29T07:14:42.434" v="3092" actId="14100"/>
          <ac:picMkLst>
            <pc:docMk/>
            <pc:sldMk cId="0" sldId="261"/>
            <ac:picMk id="31" creationId="{B3033F7D-629F-5562-2696-1D58FBD4FA9C}"/>
          </ac:picMkLst>
        </pc:picChg>
        <pc:picChg chg="add mod">
          <ac:chgData name="건우 임" userId="2b1b72cf9296a76c" providerId="LiveId" clId="{7651D245-4EAE-4F04-8CC7-9D89AEDA9B25}" dt="2025-08-29T07:14:49.073" v="3094" actId="14100"/>
          <ac:picMkLst>
            <pc:docMk/>
            <pc:sldMk cId="0" sldId="261"/>
            <ac:picMk id="33" creationId="{74A07098-45DE-0B27-8F1E-95D0F31449AE}"/>
          </ac:picMkLst>
        </pc:picChg>
        <pc:picChg chg="add mod">
          <ac:chgData name="건우 임" userId="2b1b72cf9296a76c" providerId="LiveId" clId="{7651D245-4EAE-4F04-8CC7-9D89AEDA9B25}" dt="2025-08-29T07:14:56.857" v="3097" actId="14100"/>
          <ac:picMkLst>
            <pc:docMk/>
            <pc:sldMk cId="0" sldId="261"/>
            <ac:picMk id="35" creationId="{2492F7BE-21B4-1901-9AA9-63F8B509636C}"/>
          </ac:picMkLst>
        </pc:picChg>
        <pc:picChg chg="add mod">
          <ac:chgData name="건우 임" userId="2b1b72cf9296a76c" providerId="LiveId" clId="{7651D245-4EAE-4F04-8CC7-9D89AEDA9B25}" dt="2025-08-29T07:15:05.129" v="3098" actId="14100"/>
          <ac:picMkLst>
            <pc:docMk/>
            <pc:sldMk cId="0" sldId="261"/>
            <ac:picMk id="36" creationId="{800F00BE-8DED-DABB-353E-05C6257DE0E4}"/>
          </ac:picMkLst>
        </pc:picChg>
        <pc:picChg chg="add mod">
          <ac:chgData name="건우 임" userId="2b1b72cf9296a76c" providerId="LiveId" clId="{7651D245-4EAE-4F04-8CC7-9D89AEDA9B25}" dt="2025-08-29T07:15:11.081" v="3099" actId="571"/>
          <ac:picMkLst>
            <pc:docMk/>
            <pc:sldMk cId="0" sldId="261"/>
            <ac:picMk id="37" creationId="{E52F89F9-9E8A-9AC5-2D01-130B254675D9}"/>
          </ac:picMkLst>
        </pc:picChg>
        <pc:picChg chg="add mod">
          <ac:chgData name="건우 임" userId="2b1b72cf9296a76c" providerId="LiveId" clId="{7651D245-4EAE-4F04-8CC7-9D89AEDA9B25}" dt="2025-08-29T07:15:15.633" v="3100" actId="571"/>
          <ac:picMkLst>
            <pc:docMk/>
            <pc:sldMk cId="0" sldId="261"/>
            <ac:picMk id="38" creationId="{FCFBD1BC-C641-537C-4612-1ECBD75B48CE}"/>
          </ac:picMkLst>
        </pc:picChg>
      </pc:sldChg>
      <pc:sldChg chg="del">
        <pc:chgData name="건우 임" userId="2b1b72cf9296a76c" providerId="LiveId" clId="{7651D245-4EAE-4F04-8CC7-9D89AEDA9B25}" dt="2025-08-29T08:43:42.957" v="4576" actId="47"/>
        <pc:sldMkLst>
          <pc:docMk/>
          <pc:sldMk cId="0" sldId="262"/>
        </pc:sldMkLst>
      </pc:sldChg>
      <pc:sldChg chg="addSp delSp modSp del mod ord modAnim">
        <pc:chgData name="건우 임" userId="2b1b72cf9296a76c" providerId="LiveId" clId="{7651D245-4EAE-4F04-8CC7-9D89AEDA9B25}" dt="2025-08-29T07:51:58.115" v="3575" actId="2696"/>
        <pc:sldMkLst>
          <pc:docMk/>
          <pc:sldMk cId="0" sldId="263"/>
        </pc:sldMkLst>
        <pc:spChg chg="mod">
          <ac:chgData name="건우 임" userId="2b1b72cf9296a76c" providerId="LiveId" clId="{7651D245-4EAE-4F04-8CC7-9D89AEDA9B25}" dt="2025-08-29T07:45:52.757" v="3532" actId="20577"/>
          <ac:spMkLst>
            <pc:docMk/>
            <pc:sldMk cId="0" sldId="263"/>
            <ac:spMk id="5" creationId="{00000000-0000-0000-0000-000000000000}"/>
          </ac:spMkLst>
        </pc:spChg>
        <pc:spChg chg="del">
          <ac:chgData name="건우 임" userId="2b1b72cf9296a76c" providerId="LiveId" clId="{7651D245-4EAE-4F04-8CC7-9D89AEDA9B25}" dt="2025-08-29T07:45:36.987" v="3480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건우 임" userId="2b1b72cf9296a76c" providerId="LiveId" clId="{7651D245-4EAE-4F04-8CC7-9D89AEDA9B25}" dt="2025-08-29T07:45:35.529" v="3479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건우 임" userId="2b1b72cf9296a76c" providerId="LiveId" clId="{7651D245-4EAE-4F04-8CC7-9D89AEDA9B25}" dt="2025-08-29T07:45:31.344" v="3475" actId="478"/>
          <ac:spMkLst>
            <pc:docMk/>
            <pc:sldMk cId="0" sldId="263"/>
            <ac:spMk id="16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7:45:30.068" v="3474" actId="478"/>
          <ac:spMkLst>
            <pc:docMk/>
            <pc:sldMk cId="0" sldId="263"/>
            <ac:spMk id="17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7:51:43.421" v="3572" actId="478"/>
          <ac:spMkLst>
            <pc:docMk/>
            <pc:sldMk cId="0" sldId="263"/>
            <ac:spMk id="20" creationId="{00000000-0000-0000-0000-000000000000}"/>
          </ac:spMkLst>
        </pc:spChg>
        <pc:spChg chg="mod">
          <ac:chgData name="건우 임" userId="2b1b72cf9296a76c" providerId="LiveId" clId="{7651D245-4EAE-4F04-8CC7-9D89AEDA9B25}" dt="2025-08-29T07:51:51.606" v="3574" actId="688"/>
          <ac:spMkLst>
            <pc:docMk/>
            <pc:sldMk cId="0" sldId="263"/>
            <ac:spMk id="21" creationId="{00000000-0000-0000-0000-000000000000}"/>
          </ac:spMkLst>
        </pc:spChg>
        <pc:picChg chg="del">
          <ac:chgData name="건우 임" userId="2b1b72cf9296a76c" providerId="LiveId" clId="{7651D245-4EAE-4F04-8CC7-9D89AEDA9B25}" dt="2025-08-29T07:45:33.701" v="3478" actId="478"/>
          <ac:picMkLst>
            <pc:docMk/>
            <pc:sldMk cId="0" sldId="263"/>
            <ac:picMk id="14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7:45:27.917" v="3471" actId="478"/>
          <ac:picMkLst>
            <pc:docMk/>
            <pc:sldMk cId="0" sldId="263"/>
            <ac:picMk id="15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7:45:28.530" v="3472" actId="478"/>
          <ac:picMkLst>
            <pc:docMk/>
            <pc:sldMk cId="0" sldId="263"/>
            <ac:picMk id="18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7:45:31.947" v="3476" actId="478"/>
          <ac:picMkLst>
            <pc:docMk/>
            <pc:sldMk cId="0" sldId="263"/>
            <ac:picMk id="19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7:45:32.648" v="3477" actId="478"/>
          <ac:picMkLst>
            <pc:docMk/>
            <pc:sldMk cId="0" sldId="263"/>
            <ac:picMk id="22" creationId="{00000000-0000-0000-0000-000000000000}"/>
          </ac:picMkLst>
        </pc:picChg>
        <pc:picChg chg="add mod">
          <ac:chgData name="건우 임" userId="2b1b72cf9296a76c" providerId="LiveId" clId="{7651D245-4EAE-4F04-8CC7-9D89AEDA9B25}" dt="2025-08-29T07:45:59.411" v="3533"/>
          <ac:picMkLst>
            <pc:docMk/>
            <pc:sldMk cId="0" sldId="263"/>
            <ac:picMk id="23" creationId="{BB8FDCC9-8D72-C1FC-380A-65260C3C87B9}"/>
          </ac:picMkLst>
        </pc:picChg>
        <pc:picChg chg="add mod">
          <ac:chgData name="건우 임" userId="2b1b72cf9296a76c" providerId="LiveId" clId="{7651D245-4EAE-4F04-8CC7-9D89AEDA9B25}" dt="2025-08-29T07:46:04.131" v="3535" actId="1076"/>
          <ac:picMkLst>
            <pc:docMk/>
            <pc:sldMk cId="0" sldId="263"/>
            <ac:picMk id="24" creationId="{5FA61CEA-D62E-5554-D415-8E40F50ED806}"/>
          </ac:picMkLst>
        </pc:picChg>
        <pc:picChg chg="add mod">
          <ac:chgData name="건우 임" userId="2b1b72cf9296a76c" providerId="LiveId" clId="{7651D245-4EAE-4F04-8CC7-9D89AEDA9B25}" dt="2025-08-29T07:46:09.716" v="3537" actId="1076"/>
          <ac:picMkLst>
            <pc:docMk/>
            <pc:sldMk cId="0" sldId="263"/>
            <ac:picMk id="25" creationId="{6BE30616-9D74-F906-05A4-7E448ED690A6}"/>
          </ac:picMkLst>
        </pc:picChg>
        <pc:picChg chg="add mod">
          <ac:chgData name="건우 임" userId="2b1b72cf9296a76c" providerId="LiveId" clId="{7651D245-4EAE-4F04-8CC7-9D89AEDA9B25}" dt="2025-08-29T07:51:51.606" v="3574" actId="688"/>
          <ac:picMkLst>
            <pc:docMk/>
            <pc:sldMk cId="0" sldId="263"/>
            <ac:picMk id="26" creationId="{2D15680B-B143-973D-10A5-8F6361AFD70E}"/>
          </ac:picMkLst>
        </pc:picChg>
        <pc:picChg chg="add mod ord">
          <ac:chgData name="건우 임" userId="2b1b72cf9296a76c" providerId="LiveId" clId="{7651D245-4EAE-4F04-8CC7-9D89AEDA9B25}" dt="2025-08-29T07:51:51.606" v="3574" actId="688"/>
          <ac:picMkLst>
            <pc:docMk/>
            <pc:sldMk cId="0" sldId="263"/>
            <ac:picMk id="27" creationId="{A85F8C60-FE84-BDED-BB13-CD6662BCC02F}"/>
          </ac:picMkLst>
        </pc:picChg>
        <pc:picChg chg="add mod ord">
          <ac:chgData name="건우 임" userId="2b1b72cf9296a76c" providerId="LiveId" clId="{7651D245-4EAE-4F04-8CC7-9D89AEDA9B25}" dt="2025-08-29T07:51:51.606" v="3574" actId="688"/>
          <ac:picMkLst>
            <pc:docMk/>
            <pc:sldMk cId="0" sldId="263"/>
            <ac:picMk id="28" creationId="{21688A91-796C-B184-1391-8CB8E0FA2053}"/>
          </ac:picMkLst>
        </pc:picChg>
      </pc:sldChg>
      <pc:sldChg chg="del">
        <pc:chgData name="건우 임" userId="2b1b72cf9296a76c" providerId="LiveId" clId="{7651D245-4EAE-4F04-8CC7-9D89AEDA9B25}" dt="2025-08-29T08:43:43.991" v="4577" actId="47"/>
        <pc:sldMkLst>
          <pc:docMk/>
          <pc:sldMk cId="0" sldId="264"/>
        </pc:sldMkLst>
      </pc:sldChg>
      <pc:sldChg chg="addSp delSp modSp add mod">
        <pc:chgData name="건우 임" userId="2b1b72cf9296a76c" providerId="LiveId" clId="{7651D245-4EAE-4F04-8CC7-9D89AEDA9B25}" dt="2025-08-29T06:21:24.486" v="2430" actId="14100"/>
        <pc:sldMkLst>
          <pc:docMk/>
          <pc:sldMk cId="262658243" sldId="265"/>
        </pc:sldMkLst>
        <pc:spChg chg="mod">
          <ac:chgData name="건우 임" userId="2b1b72cf9296a76c" providerId="LiveId" clId="{7651D245-4EAE-4F04-8CC7-9D89AEDA9B25}" dt="2025-08-29T06:21:24.486" v="2430" actId="14100"/>
          <ac:spMkLst>
            <pc:docMk/>
            <pc:sldMk cId="262658243" sldId="265"/>
            <ac:spMk id="6" creationId="{1C8EF6F3-A6BB-2E08-7019-1A031D680F59}"/>
          </ac:spMkLst>
        </pc:spChg>
        <pc:spChg chg="del">
          <ac:chgData name="건우 임" userId="2b1b72cf9296a76c" providerId="LiveId" clId="{7651D245-4EAE-4F04-8CC7-9D89AEDA9B25}" dt="2025-08-29T06:14:26.216" v="2310" actId="478"/>
          <ac:spMkLst>
            <pc:docMk/>
            <pc:sldMk cId="262658243" sldId="265"/>
            <ac:spMk id="7" creationId="{D5C57169-8977-BD7A-ECD3-402DB0A2649A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13" creationId="{3BF7B9FC-8547-AB45-D5A6-17B6A1030476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14" creationId="{6CDC53EB-E1BD-D9E3-7B42-7B4F598E6544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16" creationId="{4AE25329-4E48-67B0-216B-15CC2E97503C}"/>
          </ac:spMkLst>
        </pc:spChg>
        <pc:spChg chg="add del mod">
          <ac:chgData name="건우 임" userId="2b1b72cf9296a76c" providerId="LiveId" clId="{7651D245-4EAE-4F04-8CC7-9D89AEDA9B25}" dt="2025-08-29T06:15:16.439" v="2321" actId="478"/>
          <ac:spMkLst>
            <pc:docMk/>
            <pc:sldMk cId="262658243" sldId="265"/>
            <ac:spMk id="21" creationId="{D92AA4E3-37F5-731B-8ECD-9147AA495720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22" creationId="{25CD4C45-B79B-A5DC-E271-EC35C9DF7862}"/>
          </ac:spMkLst>
        </pc:spChg>
        <pc:spChg chg="add mod">
          <ac:chgData name="건우 임" userId="2b1b72cf9296a76c" providerId="LiveId" clId="{7651D245-4EAE-4F04-8CC7-9D89AEDA9B25}" dt="2025-08-29T06:17:50.393" v="2378" actId="20577"/>
          <ac:spMkLst>
            <pc:docMk/>
            <pc:sldMk cId="262658243" sldId="265"/>
            <ac:spMk id="23" creationId="{0B98F457-6932-F1C2-057B-6ACC519BEC6F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25" creationId="{EC6EB71B-59FE-18FD-5F7B-288807AA57B8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31" creationId="{8C378AE9-4E75-BB68-F1A7-A675BE42ED3C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32" creationId="{A49C9C40-9403-EC59-CF88-D8555E3836A4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33" creationId="{89ED4EF9-85AF-D2AE-889B-284EC59AA7B7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36" creationId="{FA7C3A93-43C8-DF2C-F573-370A5632EDF4}"/>
          </ac:spMkLst>
        </pc:spChg>
        <pc:spChg chg="del">
          <ac:chgData name="건우 임" userId="2b1b72cf9296a76c" providerId="LiveId" clId="{7651D245-4EAE-4F04-8CC7-9D89AEDA9B25}" dt="2025-08-29T06:14:18.093" v="2309" actId="478"/>
          <ac:spMkLst>
            <pc:docMk/>
            <pc:sldMk cId="262658243" sldId="265"/>
            <ac:spMk id="37" creationId="{482F7F36-A0C2-9DB8-1DF7-3D52BF994A8B}"/>
          </ac:spMkLst>
        </pc:spChg>
        <pc:spChg chg="add mod">
          <ac:chgData name="건우 임" userId="2b1b72cf9296a76c" providerId="LiveId" clId="{7651D245-4EAE-4F04-8CC7-9D89AEDA9B25}" dt="2025-08-29T06:14:35.281" v="2312" actId="1076"/>
          <ac:spMkLst>
            <pc:docMk/>
            <pc:sldMk cId="262658243" sldId="265"/>
            <ac:spMk id="39" creationId="{6C7CC186-D469-0DBF-C0FF-C830DD78485C}"/>
          </ac:spMkLst>
        </pc:spChg>
        <pc:spChg chg="add del mod">
          <ac:chgData name="건우 임" userId="2b1b72cf9296a76c" providerId="LiveId" clId="{7651D245-4EAE-4F04-8CC7-9D89AEDA9B25}" dt="2025-08-29T06:15:48.664" v="2328" actId="478"/>
          <ac:spMkLst>
            <pc:docMk/>
            <pc:sldMk cId="262658243" sldId="265"/>
            <ac:spMk id="40" creationId="{A39DCC26-1684-9B0A-3C6B-FF91AF3D6497}"/>
          </ac:spMkLst>
        </pc:spChg>
        <pc:spChg chg="add">
          <ac:chgData name="건우 임" userId="2b1b72cf9296a76c" providerId="LiveId" clId="{7651D245-4EAE-4F04-8CC7-9D89AEDA9B25}" dt="2025-08-29T06:15:39.449" v="2324" actId="11529"/>
          <ac:spMkLst>
            <pc:docMk/>
            <pc:sldMk cId="262658243" sldId="265"/>
            <ac:spMk id="43" creationId="{AE144959-B1D9-B911-875C-6A894708DEEC}"/>
          </ac:spMkLst>
        </pc:spChg>
        <pc:picChg chg="add mod">
          <ac:chgData name="건우 임" userId="2b1b72cf9296a76c" providerId="LiveId" clId="{7651D245-4EAE-4F04-8CC7-9D89AEDA9B25}" dt="2025-08-29T06:15:55.663" v="2329" actId="1076"/>
          <ac:picMkLst>
            <pc:docMk/>
            <pc:sldMk cId="262658243" sldId="265"/>
            <ac:picMk id="18" creationId="{E5C3DF44-C1CC-9980-5B41-EAACC8E0BEAD}"/>
          </ac:picMkLst>
        </pc:picChg>
        <pc:picChg chg="add del mod">
          <ac:chgData name="건우 임" userId="2b1b72cf9296a76c" providerId="LiveId" clId="{7651D245-4EAE-4F04-8CC7-9D89AEDA9B25}" dt="2025-08-29T06:15:27.816" v="2323" actId="478"/>
          <ac:picMkLst>
            <pc:docMk/>
            <pc:sldMk cId="262658243" sldId="265"/>
            <ac:picMk id="19" creationId="{6AFDD8FB-F863-A0D7-13D4-09EDFB750047}"/>
          </ac:picMkLst>
        </pc:picChg>
        <pc:picChg chg="add del mod">
          <ac:chgData name="건우 임" userId="2b1b72cf9296a76c" providerId="LiveId" clId="{7651D245-4EAE-4F04-8CC7-9D89AEDA9B25}" dt="2025-08-29T06:14:41.773" v="2313" actId="478"/>
          <ac:picMkLst>
            <pc:docMk/>
            <pc:sldMk cId="262658243" sldId="265"/>
            <ac:picMk id="20" creationId="{AF4CE2B9-EE5E-E7DD-0807-09B779847FE5}"/>
          </ac:picMkLst>
        </pc:picChg>
        <pc:picChg chg="add del mod">
          <ac:chgData name="건우 임" userId="2b1b72cf9296a76c" providerId="LiveId" clId="{7651D245-4EAE-4F04-8CC7-9D89AEDA9B25}" dt="2025-08-29T06:14:42.781" v="2314" actId="478"/>
          <ac:picMkLst>
            <pc:docMk/>
            <pc:sldMk cId="262658243" sldId="265"/>
            <ac:picMk id="29" creationId="{0E3015F2-867A-EE77-7CB6-C83CE1CF362F}"/>
          </ac:picMkLst>
        </pc:picChg>
        <pc:picChg chg="del">
          <ac:chgData name="건우 임" userId="2b1b72cf9296a76c" providerId="LiveId" clId="{7651D245-4EAE-4F04-8CC7-9D89AEDA9B25}" dt="2025-08-29T06:13:36.934" v="2304" actId="478"/>
          <ac:picMkLst>
            <pc:docMk/>
            <pc:sldMk cId="262658243" sldId="265"/>
            <ac:picMk id="30" creationId="{B1B9224C-C785-0E19-32CE-74377A243A8D}"/>
          </ac:picMkLst>
        </pc:picChg>
        <pc:picChg chg="add del mod">
          <ac:chgData name="건우 임" userId="2b1b72cf9296a76c" providerId="LiveId" clId="{7651D245-4EAE-4F04-8CC7-9D89AEDA9B25}" dt="2025-08-29T06:15:41.594" v="2325" actId="478"/>
          <ac:picMkLst>
            <pc:docMk/>
            <pc:sldMk cId="262658243" sldId="265"/>
            <ac:picMk id="34" creationId="{5D9C4DB4-0BCF-A672-C79A-471B9D67D79C}"/>
          </ac:picMkLst>
        </pc:picChg>
        <pc:picChg chg="add del mod">
          <ac:chgData name="건우 임" userId="2b1b72cf9296a76c" providerId="LiveId" clId="{7651D245-4EAE-4F04-8CC7-9D89AEDA9B25}" dt="2025-08-29T06:15:42.277" v="2326" actId="478"/>
          <ac:picMkLst>
            <pc:docMk/>
            <pc:sldMk cId="262658243" sldId="265"/>
            <ac:picMk id="41" creationId="{F0941F20-C1BC-4767-397B-34389633DEC1}"/>
          </ac:picMkLst>
        </pc:picChg>
        <pc:picChg chg="add mod">
          <ac:chgData name="건우 임" userId="2b1b72cf9296a76c" providerId="LiveId" clId="{7651D245-4EAE-4F04-8CC7-9D89AEDA9B25}" dt="2025-08-29T06:15:12.344" v="2320" actId="1076"/>
          <ac:picMkLst>
            <pc:docMk/>
            <pc:sldMk cId="262658243" sldId="265"/>
            <ac:picMk id="42" creationId="{A7A5BB9E-B0B6-E964-7A3D-2CD383E9AFE0}"/>
          </ac:picMkLst>
        </pc:picChg>
      </pc:sldChg>
      <pc:sldChg chg="addSp delSp modSp add mod">
        <pc:chgData name="건우 임" userId="2b1b72cf9296a76c" providerId="LiveId" clId="{7651D245-4EAE-4F04-8CC7-9D89AEDA9B25}" dt="2025-08-29T07:11:46.207" v="3057" actId="14100"/>
        <pc:sldMkLst>
          <pc:docMk/>
          <pc:sldMk cId="1499228324" sldId="266"/>
        </pc:sldMkLst>
        <pc:spChg chg="mod">
          <ac:chgData name="건우 임" userId="2b1b72cf9296a76c" providerId="LiveId" clId="{7651D245-4EAE-4F04-8CC7-9D89AEDA9B25}" dt="2025-08-29T06:58:22.637" v="2907" actId="1076"/>
          <ac:spMkLst>
            <pc:docMk/>
            <pc:sldMk cId="1499228324" sldId="266"/>
            <ac:spMk id="6" creationId="{A3795112-D2F0-7333-31D5-347178165911}"/>
          </ac:spMkLst>
        </pc:spChg>
        <pc:spChg chg="del">
          <ac:chgData name="건우 임" userId="2b1b72cf9296a76c" providerId="LiveId" clId="{7651D245-4EAE-4F04-8CC7-9D89AEDA9B25}" dt="2025-08-29T06:20:20.221" v="2379" actId="478"/>
          <ac:spMkLst>
            <pc:docMk/>
            <pc:sldMk cId="1499228324" sldId="266"/>
            <ac:spMk id="7" creationId="{4081399C-F8E2-776B-504E-7A9BAA850C8B}"/>
          </ac:spMkLst>
        </pc:spChg>
        <pc:spChg chg="mod">
          <ac:chgData name="건우 임" userId="2b1b72cf9296a76c" providerId="LiveId" clId="{7651D245-4EAE-4F04-8CC7-9D89AEDA9B25}" dt="2025-08-29T06:33:19.321" v="2739" actId="1076"/>
          <ac:spMkLst>
            <pc:docMk/>
            <pc:sldMk cId="1499228324" sldId="266"/>
            <ac:spMk id="13" creationId="{07E80430-6625-D848-381B-CB0578269104}"/>
          </ac:spMkLst>
        </pc:spChg>
        <pc:spChg chg="del mod">
          <ac:chgData name="건우 임" userId="2b1b72cf9296a76c" providerId="LiveId" clId="{7651D245-4EAE-4F04-8CC7-9D89AEDA9B25}" dt="2025-08-29T06:33:21.741" v="2740" actId="478"/>
          <ac:spMkLst>
            <pc:docMk/>
            <pc:sldMk cId="1499228324" sldId="266"/>
            <ac:spMk id="14" creationId="{EB38E87A-AEAE-F339-6AC0-B8CDA210C396}"/>
          </ac:spMkLst>
        </pc:spChg>
        <pc:spChg chg="mod">
          <ac:chgData name="건우 임" userId="2b1b72cf9296a76c" providerId="LiveId" clId="{7651D245-4EAE-4F04-8CC7-9D89AEDA9B25}" dt="2025-08-29T06:33:00.466" v="2735" actId="1076"/>
          <ac:spMkLst>
            <pc:docMk/>
            <pc:sldMk cId="1499228324" sldId="266"/>
            <ac:spMk id="16" creationId="{54EE28BE-EFF7-EC8B-A69C-F5CF2446E313}"/>
          </ac:spMkLst>
        </pc:spChg>
        <pc:spChg chg="del mod ord">
          <ac:chgData name="건우 임" userId="2b1b72cf9296a76c" providerId="LiveId" clId="{7651D245-4EAE-4F04-8CC7-9D89AEDA9B25}" dt="2025-08-29T06:35:38.182" v="2767" actId="478"/>
          <ac:spMkLst>
            <pc:docMk/>
            <pc:sldMk cId="1499228324" sldId="266"/>
            <ac:spMk id="22" creationId="{B7DFD8BB-68D5-F588-EDA4-1E6EBA074C1C}"/>
          </ac:spMkLst>
        </pc:spChg>
        <pc:spChg chg="add del mod">
          <ac:chgData name="건우 임" userId="2b1b72cf9296a76c" providerId="LiveId" clId="{7651D245-4EAE-4F04-8CC7-9D89AEDA9B25}" dt="2025-08-29T06:35:35.304" v="2766" actId="478"/>
          <ac:spMkLst>
            <pc:docMk/>
            <pc:sldMk cId="1499228324" sldId="266"/>
            <ac:spMk id="23" creationId="{7374B2D7-7327-91B4-8F18-2E5C9CCF94D9}"/>
          </ac:spMkLst>
        </pc:spChg>
        <pc:spChg chg="mod">
          <ac:chgData name="건우 임" userId="2b1b72cf9296a76c" providerId="LiveId" clId="{7651D245-4EAE-4F04-8CC7-9D89AEDA9B25}" dt="2025-08-29T06:49:16.602" v="2839" actId="1076"/>
          <ac:spMkLst>
            <pc:docMk/>
            <pc:sldMk cId="1499228324" sldId="266"/>
            <ac:spMk id="25" creationId="{78FA864A-AE57-C63D-F968-16C406CD1FB7}"/>
          </ac:spMkLst>
        </pc:spChg>
        <pc:spChg chg="add mod">
          <ac:chgData name="건우 임" userId="2b1b72cf9296a76c" providerId="LiveId" clId="{7651D245-4EAE-4F04-8CC7-9D89AEDA9B25}" dt="2025-08-29T06:49:16.602" v="2839" actId="1076"/>
          <ac:spMkLst>
            <pc:docMk/>
            <pc:sldMk cId="1499228324" sldId="266"/>
            <ac:spMk id="29" creationId="{2BBFD009-DE9B-5C86-D770-9F5369428916}"/>
          </ac:spMkLst>
        </pc:spChg>
        <pc:spChg chg="add del mod">
          <ac:chgData name="건우 임" userId="2b1b72cf9296a76c" providerId="LiveId" clId="{7651D245-4EAE-4F04-8CC7-9D89AEDA9B25}" dt="2025-08-29T06:36:30.420" v="2810" actId="478"/>
          <ac:spMkLst>
            <pc:docMk/>
            <pc:sldMk cId="1499228324" sldId="266"/>
            <ac:spMk id="30" creationId="{724CCBE0-9371-F320-F0C6-87953C860C76}"/>
          </ac:spMkLst>
        </pc:spChg>
        <pc:spChg chg="del mod">
          <ac:chgData name="건우 임" userId="2b1b72cf9296a76c" providerId="LiveId" clId="{7651D245-4EAE-4F04-8CC7-9D89AEDA9B25}" dt="2025-08-29T06:26:55.908" v="2584" actId="478"/>
          <ac:spMkLst>
            <pc:docMk/>
            <pc:sldMk cId="1499228324" sldId="266"/>
            <ac:spMk id="31" creationId="{EDDF0C35-4068-52AF-6464-6AC0FA91571A}"/>
          </ac:spMkLst>
        </pc:spChg>
        <pc:spChg chg="mod">
          <ac:chgData name="건우 임" userId="2b1b72cf9296a76c" providerId="LiveId" clId="{7651D245-4EAE-4F04-8CC7-9D89AEDA9B25}" dt="2025-08-29T06:33:34.104" v="2741" actId="1076"/>
          <ac:spMkLst>
            <pc:docMk/>
            <pc:sldMk cId="1499228324" sldId="266"/>
            <ac:spMk id="32" creationId="{42C70506-26B1-69F8-2CC6-5841D979B15F}"/>
          </ac:spMkLst>
        </pc:spChg>
        <pc:spChg chg="del mod">
          <ac:chgData name="건우 임" userId="2b1b72cf9296a76c" providerId="LiveId" clId="{7651D245-4EAE-4F04-8CC7-9D89AEDA9B25}" dt="2025-08-29T06:48:54.536" v="2837" actId="478"/>
          <ac:spMkLst>
            <pc:docMk/>
            <pc:sldMk cId="1499228324" sldId="266"/>
            <ac:spMk id="33" creationId="{A69B59BA-42EB-4FFD-DF8D-D6B811B9A275}"/>
          </ac:spMkLst>
        </pc:spChg>
        <pc:spChg chg="add del mod">
          <ac:chgData name="건우 임" userId="2b1b72cf9296a76c" providerId="LiveId" clId="{7651D245-4EAE-4F04-8CC7-9D89AEDA9B25}" dt="2025-08-29T06:36:30.420" v="2810" actId="478"/>
          <ac:spMkLst>
            <pc:docMk/>
            <pc:sldMk cId="1499228324" sldId="266"/>
            <ac:spMk id="34" creationId="{24FB6364-4F4A-F7C1-EFCB-8C986AA7121D}"/>
          </ac:spMkLst>
        </pc:spChg>
        <pc:spChg chg="del mod">
          <ac:chgData name="건우 임" userId="2b1b72cf9296a76c" providerId="LiveId" clId="{7651D245-4EAE-4F04-8CC7-9D89AEDA9B25}" dt="2025-08-29T06:48:54.536" v="2837" actId="478"/>
          <ac:spMkLst>
            <pc:docMk/>
            <pc:sldMk cId="1499228324" sldId="266"/>
            <ac:spMk id="36" creationId="{D5A6B087-3BDF-8EA6-5660-2B1BB6CD5D8E}"/>
          </ac:spMkLst>
        </pc:spChg>
        <pc:spChg chg="del mod">
          <ac:chgData name="건우 임" userId="2b1b72cf9296a76c" providerId="LiveId" clId="{7651D245-4EAE-4F04-8CC7-9D89AEDA9B25}" dt="2025-08-29T06:36:06.244" v="2807" actId="478"/>
          <ac:spMkLst>
            <pc:docMk/>
            <pc:sldMk cId="1499228324" sldId="266"/>
            <ac:spMk id="37" creationId="{2380872D-7D8D-763C-BE61-29DF1573C448}"/>
          </ac:spMkLst>
        </pc:spChg>
        <pc:spChg chg="add del mod">
          <ac:chgData name="건우 임" userId="2b1b72cf9296a76c" providerId="LiveId" clId="{7651D245-4EAE-4F04-8CC7-9D89AEDA9B25}" dt="2025-08-29T06:36:37.786" v="2812" actId="478"/>
          <ac:spMkLst>
            <pc:docMk/>
            <pc:sldMk cId="1499228324" sldId="266"/>
            <ac:spMk id="39" creationId="{AC40554A-7DE5-A0D2-B3AD-61088C295CFB}"/>
          </ac:spMkLst>
        </pc:spChg>
        <pc:spChg chg="add del mod">
          <ac:chgData name="건우 임" userId="2b1b72cf9296a76c" providerId="LiveId" clId="{7651D245-4EAE-4F04-8CC7-9D89AEDA9B25}" dt="2025-08-29T06:36:37.786" v="2812" actId="478"/>
          <ac:spMkLst>
            <pc:docMk/>
            <pc:sldMk cId="1499228324" sldId="266"/>
            <ac:spMk id="40" creationId="{25AD975C-E093-1635-D309-CBD4510AB4B7}"/>
          </ac:spMkLst>
        </pc:spChg>
        <pc:spChg chg="add mod">
          <ac:chgData name="건우 임" userId="2b1b72cf9296a76c" providerId="LiveId" clId="{7651D245-4EAE-4F04-8CC7-9D89AEDA9B25}" dt="2025-08-29T06:49:16.602" v="2839" actId="1076"/>
          <ac:spMkLst>
            <pc:docMk/>
            <pc:sldMk cId="1499228324" sldId="266"/>
            <ac:spMk id="41" creationId="{E47C2D84-5408-2FAC-7420-835FA154B8A8}"/>
          </ac:spMkLst>
        </pc:spChg>
        <pc:spChg chg="add mod">
          <ac:chgData name="건우 임" userId="2b1b72cf9296a76c" providerId="LiveId" clId="{7651D245-4EAE-4F04-8CC7-9D89AEDA9B25}" dt="2025-08-29T06:50:11.532" v="2845" actId="1076"/>
          <ac:spMkLst>
            <pc:docMk/>
            <pc:sldMk cId="1499228324" sldId="266"/>
            <ac:spMk id="48" creationId="{4F829EDA-26EA-A004-14A4-480399F711AB}"/>
          </ac:spMkLst>
        </pc:spChg>
        <pc:spChg chg="add mod">
          <ac:chgData name="건우 임" userId="2b1b72cf9296a76c" providerId="LiveId" clId="{7651D245-4EAE-4F04-8CC7-9D89AEDA9B25}" dt="2025-08-29T07:11:46.207" v="3057" actId="14100"/>
          <ac:spMkLst>
            <pc:docMk/>
            <pc:sldMk cId="1499228324" sldId="266"/>
            <ac:spMk id="49" creationId="{5894A3E7-8D07-D8F0-6AE6-858A5D11EE37}"/>
          </ac:spMkLst>
        </pc:spChg>
        <pc:spChg chg="add mod">
          <ac:chgData name="건우 임" userId="2b1b72cf9296a76c" providerId="LiveId" clId="{7651D245-4EAE-4F04-8CC7-9D89AEDA9B25}" dt="2025-08-29T06:51:41.385" v="2898" actId="14100"/>
          <ac:spMkLst>
            <pc:docMk/>
            <pc:sldMk cId="1499228324" sldId="266"/>
            <ac:spMk id="50" creationId="{C24530D2-C29F-CA36-C8C7-2F05C2FF5F75}"/>
          </ac:spMkLst>
        </pc:spChg>
        <pc:spChg chg="add mod">
          <ac:chgData name="건우 임" userId="2b1b72cf9296a76c" providerId="LiveId" clId="{7651D245-4EAE-4F04-8CC7-9D89AEDA9B25}" dt="2025-08-29T06:58:38.752" v="2910" actId="20577"/>
          <ac:spMkLst>
            <pc:docMk/>
            <pc:sldMk cId="1499228324" sldId="266"/>
            <ac:spMk id="59" creationId="{2EB3226B-65C6-4F71-5D22-BDEF57C1FD65}"/>
          </ac:spMkLst>
        </pc:spChg>
        <pc:spChg chg="add mod">
          <ac:chgData name="건우 임" userId="2b1b72cf9296a76c" providerId="LiveId" clId="{7651D245-4EAE-4F04-8CC7-9D89AEDA9B25}" dt="2025-08-29T06:59:06.601" v="2946" actId="20577"/>
          <ac:spMkLst>
            <pc:docMk/>
            <pc:sldMk cId="1499228324" sldId="266"/>
            <ac:spMk id="60" creationId="{56385B8C-F16C-B5C9-9BC7-D5B650867B14}"/>
          </ac:spMkLst>
        </pc:spChg>
        <pc:spChg chg="add mod">
          <ac:chgData name="건우 임" userId="2b1b72cf9296a76c" providerId="LiveId" clId="{7651D245-4EAE-4F04-8CC7-9D89AEDA9B25}" dt="2025-08-29T07:03:47.068" v="2961" actId="14100"/>
          <ac:spMkLst>
            <pc:docMk/>
            <pc:sldMk cId="1499228324" sldId="266"/>
            <ac:spMk id="61" creationId="{3D0CB3A0-D688-7675-27FD-47A1B749CF3A}"/>
          </ac:spMkLst>
        </pc:spChg>
        <pc:picChg chg="del">
          <ac:chgData name="건우 임" userId="2b1b72cf9296a76c" providerId="LiveId" clId="{7651D245-4EAE-4F04-8CC7-9D89AEDA9B25}" dt="2025-08-29T06:29:45.223" v="2692" actId="478"/>
          <ac:picMkLst>
            <pc:docMk/>
            <pc:sldMk cId="1499228324" sldId="266"/>
            <ac:picMk id="8" creationId="{449538A6-0218-4E67-2A79-FD1936C00F1A}"/>
          </ac:picMkLst>
        </pc:picChg>
        <pc:picChg chg="add del mod">
          <ac:chgData name="건우 임" userId="2b1b72cf9296a76c" providerId="LiveId" clId="{7651D245-4EAE-4F04-8CC7-9D89AEDA9B25}" dt="2025-08-29T06:33:00.466" v="2735" actId="1076"/>
          <ac:picMkLst>
            <pc:docMk/>
            <pc:sldMk cId="1499228324" sldId="266"/>
            <ac:picMk id="15" creationId="{DE901EC1-E50B-C849-A946-CA9CD0C80530}"/>
          </ac:picMkLst>
        </pc:picChg>
        <pc:picChg chg="del">
          <ac:chgData name="건우 임" userId="2b1b72cf9296a76c" providerId="LiveId" clId="{7651D245-4EAE-4F04-8CC7-9D89AEDA9B25}" dt="2025-08-29T06:20:20.221" v="2379" actId="478"/>
          <ac:picMkLst>
            <pc:docMk/>
            <pc:sldMk cId="1499228324" sldId="266"/>
            <ac:picMk id="18" creationId="{41422C16-EF22-4F1C-CD7F-F7A805CA8A42}"/>
          </ac:picMkLst>
        </pc:picChg>
        <pc:picChg chg="add mod">
          <ac:chgData name="건우 임" userId="2b1b72cf9296a76c" providerId="LiveId" clId="{7651D245-4EAE-4F04-8CC7-9D89AEDA9B25}" dt="2025-08-29T06:33:40.504" v="2744" actId="1076"/>
          <ac:picMkLst>
            <pc:docMk/>
            <pc:sldMk cId="1499228324" sldId="266"/>
            <ac:picMk id="19" creationId="{08BD891D-5120-6A8A-FBF6-E5D96DEC9CBB}"/>
          </ac:picMkLst>
        </pc:picChg>
        <pc:picChg chg="add mod">
          <ac:chgData name="건우 임" userId="2b1b72cf9296a76c" providerId="LiveId" clId="{7651D245-4EAE-4F04-8CC7-9D89AEDA9B25}" dt="2025-08-29T06:33:43.528" v="2745" actId="1076"/>
          <ac:picMkLst>
            <pc:docMk/>
            <pc:sldMk cId="1499228324" sldId="266"/>
            <ac:picMk id="21" creationId="{51B7AD63-6249-E882-3A78-54E9FA5B99C2}"/>
          </ac:picMkLst>
        </pc:picChg>
        <pc:picChg chg="mod">
          <ac:chgData name="건우 임" userId="2b1b72cf9296a76c" providerId="LiveId" clId="{7651D245-4EAE-4F04-8CC7-9D89AEDA9B25}" dt="2025-08-29T06:34:20.403" v="2750" actId="14100"/>
          <ac:picMkLst>
            <pc:docMk/>
            <pc:sldMk cId="1499228324" sldId="266"/>
            <ac:picMk id="24" creationId="{0384D29A-421C-0340-FB92-CE7615359291}"/>
          </ac:picMkLst>
        </pc:picChg>
        <pc:picChg chg="del mod">
          <ac:chgData name="건우 임" userId="2b1b72cf9296a76c" providerId="LiveId" clId="{7651D245-4EAE-4F04-8CC7-9D89AEDA9B25}" dt="2025-08-29T06:48:54.536" v="2837" actId="478"/>
          <ac:picMkLst>
            <pc:docMk/>
            <pc:sldMk cId="1499228324" sldId="266"/>
            <ac:picMk id="35" creationId="{BFE26C12-5E73-CD1C-0675-C209D1E0E3F1}"/>
          </ac:picMkLst>
        </pc:picChg>
        <pc:picChg chg="del mod">
          <ac:chgData name="건우 임" userId="2b1b72cf9296a76c" providerId="LiveId" clId="{7651D245-4EAE-4F04-8CC7-9D89AEDA9B25}" dt="2025-08-29T06:29:51.042" v="2693" actId="478"/>
          <ac:picMkLst>
            <pc:docMk/>
            <pc:sldMk cId="1499228324" sldId="266"/>
            <ac:picMk id="38" creationId="{9B7FDE6E-79EA-61FF-B6ED-A632A75C8224}"/>
          </ac:picMkLst>
        </pc:picChg>
        <pc:picChg chg="add mod">
          <ac:chgData name="건우 임" userId="2b1b72cf9296a76c" providerId="LiveId" clId="{7651D245-4EAE-4F04-8CC7-9D89AEDA9B25}" dt="2025-08-29T06:49:16.602" v="2839" actId="1076"/>
          <ac:picMkLst>
            <pc:docMk/>
            <pc:sldMk cId="1499228324" sldId="266"/>
            <ac:picMk id="43" creationId="{D31E86D3-524D-7E0E-CAE2-9252C60E933E}"/>
          </ac:picMkLst>
        </pc:picChg>
        <pc:picChg chg="add del mod">
          <ac:chgData name="건우 임" userId="2b1b72cf9296a76c" providerId="LiveId" clId="{7651D245-4EAE-4F04-8CC7-9D89AEDA9B25}" dt="2025-08-29T06:47:07.056" v="2833" actId="478"/>
          <ac:picMkLst>
            <pc:docMk/>
            <pc:sldMk cId="1499228324" sldId="266"/>
            <ac:picMk id="45" creationId="{3CDDF115-F890-BE85-2070-CEFD0578001A}"/>
          </ac:picMkLst>
        </pc:picChg>
        <pc:picChg chg="add mod">
          <ac:chgData name="건우 임" userId="2b1b72cf9296a76c" providerId="LiveId" clId="{7651D245-4EAE-4F04-8CC7-9D89AEDA9B25}" dt="2025-08-29T06:49:16.602" v="2839" actId="1076"/>
          <ac:picMkLst>
            <pc:docMk/>
            <pc:sldMk cId="1499228324" sldId="266"/>
            <ac:picMk id="47" creationId="{6BE77513-EC73-EA6B-1069-FE9C0A8326B1}"/>
          </ac:picMkLst>
        </pc:picChg>
        <pc:picChg chg="add del mod">
          <ac:chgData name="건우 임" userId="2b1b72cf9296a76c" providerId="LiveId" clId="{7651D245-4EAE-4F04-8CC7-9D89AEDA9B25}" dt="2025-08-29T06:51:44.769" v="2899" actId="478"/>
          <ac:picMkLst>
            <pc:docMk/>
            <pc:sldMk cId="1499228324" sldId="266"/>
            <ac:picMk id="51" creationId="{77806BCD-699A-7E25-0039-AD649C498A77}"/>
          </ac:picMkLst>
        </pc:picChg>
        <pc:picChg chg="add del mod">
          <ac:chgData name="건우 임" userId="2b1b72cf9296a76c" providerId="LiveId" clId="{7651D245-4EAE-4F04-8CC7-9D89AEDA9B25}" dt="2025-08-29T06:51:45.444" v="2900" actId="478"/>
          <ac:picMkLst>
            <pc:docMk/>
            <pc:sldMk cId="1499228324" sldId="266"/>
            <ac:picMk id="52" creationId="{9A0911D8-3F35-113D-6D93-91AAF33D934A}"/>
          </ac:picMkLst>
        </pc:picChg>
        <pc:picChg chg="add mod ord">
          <ac:chgData name="건우 임" userId="2b1b72cf9296a76c" providerId="LiveId" clId="{7651D245-4EAE-4F04-8CC7-9D89AEDA9B25}" dt="2025-08-29T06:50:11.532" v="2845" actId="1076"/>
          <ac:picMkLst>
            <pc:docMk/>
            <pc:sldMk cId="1499228324" sldId="266"/>
            <ac:picMk id="53" creationId="{CFEC4D73-8DED-34C4-8068-998FF82BB43F}"/>
          </ac:picMkLst>
        </pc:picChg>
        <pc:picChg chg="add mod">
          <ac:chgData name="건우 임" userId="2b1b72cf9296a76c" providerId="LiveId" clId="{7651D245-4EAE-4F04-8CC7-9D89AEDA9B25}" dt="2025-08-29T06:52:31.096" v="2902" actId="1076"/>
          <ac:picMkLst>
            <pc:docMk/>
            <pc:sldMk cId="1499228324" sldId="266"/>
            <ac:picMk id="55" creationId="{FE45F84E-2C5C-9930-3088-EA1163CDC6B3}"/>
          </ac:picMkLst>
        </pc:picChg>
        <pc:picChg chg="add mod">
          <ac:chgData name="건우 임" userId="2b1b72cf9296a76c" providerId="LiveId" clId="{7651D245-4EAE-4F04-8CC7-9D89AEDA9B25}" dt="2025-08-29T06:56:42.489" v="2905" actId="14100"/>
          <ac:picMkLst>
            <pc:docMk/>
            <pc:sldMk cId="1499228324" sldId="266"/>
            <ac:picMk id="57" creationId="{FD0ECBA8-8147-4E8B-52F3-ECA2BE69AF6A}"/>
          </ac:picMkLst>
        </pc:picChg>
        <pc:picChg chg="add mod">
          <ac:chgData name="건우 임" userId="2b1b72cf9296a76c" providerId="LiveId" clId="{7651D245-4EAE-4F04-8CC7-9D89AEDA9B25}" dt="2025-08-29T06:58:36.221" v="2908" actId="571"/>
          <ac:picMkLst>
            <pc:docMk/>
            <pc:sldMk cId="1499228324" sldId="266"/>
            <ac:picMk id="58" creationId="{891953A2-ACA4-0553-9FE6-04EE44903C26}"/>
          </ac:picMkLst>
        </pc:picChg>
        <pc:picChg chg="add del mod">
          <ac:chgData name="건우 임" userId="2b1b72cf9296a76c" providerId="LiveId" clId="{7651D245-4EAE-4F04-8CC7-9D89AEDA9B25}" dt="2025-08-29T07:02:24.155" v="2952" actId="478"/>
          <ac:picMkLst>
            <pc:docMk/>
            <pc:sldMk cId="1499228324" sldId="266"/>
            <ac:picMk id="62" creationId="{8A4A24D9-70F9-5F99-253E-86FF5B73B28E}"/>
          </ac:picMkLst>
        </pc:picChg>
        <pc:picChg chg="add del mod">
          <ac:chgData name="건우 임" userId="2b1b72cf9296a76c" providerId="LiveId" clId="{7651D245-4EAE-4F04-8CC7-9D89AEDA9B25}" dt="2025-08-29T07:02:20.872" v="2951" actId="478"/>
          <ac:picMkLst>
            <pc:docMk/>
            <pc:sldMk cId="1499228324" sldId="266"/>
            <ac:picMk id="63" creationId="{76B41E9E-9168-307F-FE07-B3EDBB79CCAE}"/>
          </ac:picMkLst>
        </pc:picChg>
        <pc:picChg chg="add mod">
          <ac:chgData name="건우 임" userId="2b1b72cf9296a76c" providerId="LiveId" clId="{7651D245-4EAE-4F04-8CC7-9D89AEDA9B25}" dt="2025-08-29T07:04:09.156" v="2963" actId="1076"/>
          <ac:picMkLst>
            <pc:docMk/>
            <pc:sldMk cId="1499228324" sldId="266"/>
            <ac:picMk id="1025" creationId="{5AF42E09-55CB-104B-3630-CACFDC8BBA3D}"/>
          </ac:picMkLst>
        </pc:picChg>
        <pc:picChg chg="del">
          <ac:chgData name="건우 임" userId="2b1b72cf9296a76c" providerId="LiveId" clId="{7651D245-4EAE-4F04-8CC7-9D89AEDA9B25}" dt="2025-08-29T06:29:51.852" v="2694" actId="478"/>
          <ac:picMkLst>
            <pc:docMk/>
            <pc:sldMk cId="1499228324" sldId="266"/>
            <ac:picMk id="1026" creationId="{B3F008ED-1FC7-8D98-E72B-17102D77942D}"/>
          </ac:picMkLst>
        </pc:picChg>
        <pc:picChg chg="del mod">
          <ac:chgData name="건우 임" userId="2b1b72cf9296a76c" providerId="LiveId" clId="{7651D245-4EAE-4F04-8CC7-9D89AEDA9B25}" dt="2025-08-29T06:48:54.536" v="2837" actId="478"/>
          <ac:picMkLst>
            <pc:docMk/>
            <pc:sldMk cId="1499228324" sldId="266"/>
            <ac:picMk id="1028" creationId="{177D672E-84C9-0C55-B69A-D8CDB6B5FF41}"/>
          </ac:picMkLst>
        </pc:picChg>
        <pc:picChg chg="add mod">
          <ac:chgData name="건우 임" userId="2b1b72cf9296a76c" providerId="LiveId" clId="{7651D245-4EAE-4F04-8CC7-9D89AEDA9B25}" dt="2025-08-29T07:04:04.116" v="2962" actId="1076"/>
          <ac:picMkLst>
            <pc:docMk/>
            <pc:sldMk cId="1499228324" sldId="266"/>
            <ac:picMk id="1029" creationId="{0BD5D2DD-62DC-0CD6-3902-CD047D733BDA}"/>
          </ac:picMkLst>
        </pc:picChg>
        <pc:picChg chg="del mod">
          <ac:chgData name="건우 임" userId="2b1b72cf9296a76c" providerId="LiveId" clId="{7651D245-4EAE-4F04-8CC7-9D89AEDA9B25}" dt="2025-08-29T06:48:54.536" v="2837" actId="478"/>
          <ac:picMkLst>
            <pc:docMk/>
            <pc:sldMk cId="1499228324" sldId="266"/>
            <ac:picMk id="1030" creationId="{582AA1D9-A7D2-425D-6338-B7FF6D344B79}"/>
          </ac:picMkLst>
        </pc:picChg>
        <pc:picChg chg="del mod">
          <ac:chgData name="건우 임" userId="2b1b72cf9296a76c" providerId="LiveId" clId="{7651D245-4EAE-4F04-8CC7-9D89AEDA9B25}" dt="2025-08-29T06:48:54.536" v="2837" actId="478"/>
          <ac:picMkLst>
            <pc:docMk/>
            <pc:sldMk cId="1499228324" sldId="266"/>
            <ac:picMk id="1032" creationId="{C34BA635-BF33-33F5-D18A-1C4C5B826956}"/>
          </ac:picMkLst>
        </pc:picChg>
      </pc:sldChg>
      <pc:sldChg chg="addSp delSp modSp add mod">
        <pc:chgData name="건우 임" userId="2b1b72cf9296a76c" providerId="LiveId" clId="{7651D245-4EAE-4F04-8CC7-9D89AEDA9B25}" dt="2025-08-29T07:58:37.468" v="3790" actId="20577"/>
        <pc:sldMkLst>
          <pc:docMk/>
          <pc:sldMk cId="4101134725" sldId="267"/>
        </pc:sldMkLst>
        <pc:spChg chg="mod">
          <ac:chgData name="건우 임" userId="2b1b72cf9296a76c" providerId="LiveId" clId="{7651D245-4EAE-4F04-8CC7-9D89AEDA9B25}" dt="2025-08-29T07:53:27.400" v="3588" actId="207"/>
          <ac:spMkLst>
            <pc:docMk/>
            <pc:sldMk cId="4101134725" sldId="267"/>
            <ac:spMk id="6" creationId="{AA68569A-C6BC-580A-126B-2B0DE6E52F64}"/>
          </ac:spMkLst>
        </pc:spChg>
        <pc:spChg chg="add del">
          <ac:chgData name="건우 임" userId="2b1b72cf9296a76c" providerId="LiveId" clId="{7651D245-4EAE-4F04-8CC7-9D89AEDA9B25}" dt="2025-08-29T07:20:26.971" v="3226" actId="478"/>
          <ac:spMkLst>
            <pc:docMk/>
            <pc:sldMk cId="4101134725" sldId="267"/>
            <ac:spMk id="7" creationId="{EAD86BFA-7BD6-0C38-014C-9D2BF7A92992}"/>
          </ac:spMkLst>
        </pc:spChg>
        <pc:spChg chg="mod">
          <ac:chgData name="건우 임" userId="2b1b72cf9296a76c" providerId="LiveId" clId="{7651D245-4EAE-4F04-8CC7-9D89AEDA9B25}" dt="2025-08-29T07:23:37.900" v="3261" actId="20577"/>
          <ac:spMkLst>
            <pc:docMk/>
            <pc:sldMk cId="4101134725" sldId="267"/>
            <ac:spMk id="14" creationId="{67222443-EE17-8734-5D4F-798496DD208E}"/>
          </ac:spMkLst>
        </pc:spChg>
        <pc:spChg chg="mod">
          <ac:chgData name="건우 임" userId="2b1b72cf9296a76c" providerId="LiveId" clId="{7651D245-4EAE-4F04-8CC7-9D89AEDA9B25}" dt="2025-08-29T07:19:31.452" v="3165" actId="20577"/>
          <ac:spMkLst>
            <pc:docMk/>
            <pc:sldMk cId="4101134725" sldId="267"/>
            <ac:spMk id="21" creationId="{87572E9B-3CED-46DF-9025-F6F3CD6578D4}"/>
          </ac:spMkLst>
        </pc:spChg>
        <pc:spChg chg="mod">
          <ac:chgData name="건우 임" userId="2b1b72cf9296a76c" providerId="LiveId" clId="{7651D245-4EAE-4F04-8CC7-9D89AEDA9B25}" dt="2025-08-29T07:19:37.309" v="3186" actId="20577"/>
          <ac:spMkLst>
            <pc:docMk/>
            <pc:sldMk cId="4101134725" sldId="267"/>
            <ac:spMk id="27" creationId="{3476F287-C7B0-B9AD-F69E-22B3B539427D}"/>
          </ac:spMkLst>
        </pc:spChg>
        <pc:spChg chg="mod">
          <ac:chgData name="건우 임" userId="2b1b72cf9296a76c" providerId="LiveId" clId="{7651D245-4EAE-4F04-8CC7-9D89AEDA9B25}" dt="2025-08-29T07:19:50.666" v="3221" actId="20577"/>
          <ac:spMkLst>
            <pc:docMk/>
            <pc:sldMk cId="4101134725" sldId="267"/>
            <ac:spMk id="29" creationId="{8DDC6FCA-B6FF-66CD-C433-564F37A6A81D}"/>
          </ac:spMkLst>
        </pc:spChg>
        <pc:spChg chg="mod">
          <ac:chgData name="건우 임" userId="2b1b72cf9296a76c" providerId="LiveId" clId="{7651D245-4EAE-4F04-8CC7-9D89AEDA9B25}" dt="2025-08-29T07:40:09.462" v="3461" actId="1076"/>
          <ac:spMkLst>
            <pc:docMk/>
            <pc:sldMk cId="4101134725" sldId="267"/>
            <ac:spMk id="39" creationId="{63918B0F-D22F-7D98-DE28-A54A911F6BE4}"/>
          </ac:spMkLst>
        </pc:spChg>
        <pc:spChg chg="mod">
          <ac:chgData name="건우 임" userId="2b1b72cf9296a76c" providerId="LiveId" clId="{7651D245-4EAE-4F04-8CC7-9D89AEDA9B25}" dt="2025-08-29T07:58:37.468" v="3790" actId="20577"/>
          <ac:spMkLst>
            <pc:docMk/>
            <pc:sldMk cId="4101134725" sldId="267"/>
            <ac:spMk id="40" creationId="{9AFDF165-6525-5AB9-B747-4B2D8493A3C7}"/>
          </ac:spMkLst>
        </pc:spChg>
        <pc:spChg chg="mod">
          <ac:chgData name="건우 임" userId="2b1b72cf9296a76c" providerId="LiveId" clId="{7651D245-4EAE-4F04-8CC7-9D89AEDA9B25}" dt="2025-08-29T07:40:41.476" v="3468" actId="1076"/>
          <ac:spMkLst>
            <pc:docMk/>
            <pc:sldMk cId="4101134725" sldId="267"/>
            <ac:spMk id="41" creationId="{3D4C3449-9D27-3BA6-4B55-AAB1990F4987}"/>
          </ac:spMkLst>
        </pc:spChg>
        <pc:picChg chg="add mod">
          <ac:chgData name="건우 임" userId="2b1b72cf9296a76c" providerId="LiveId" clId="{7651D245-4EAE-4F04-8CC7-9D89AEDA9B25}" dt="2025-08-29T07:21:10.750" v="3239" actId="14100"/>
          <ac:picMkLst>
            <pc:docMk/>
            <pc:sldMk cId="4101134725" sldId="267"/>
            <ac:picMk id="11" creationId="{4AE2F2EA-BD1A-E5E0-5C20-DABE40A810B3}"/>
          </ac:picMkLst>
        </pc:picChg>
        <pc:picChg chg="add del mod">
          <ac:chgData name="건우 임" userId="2b1b72cf9296a76c" providerId="LiveId" clId="{7651D245-4EAE-4F04-8CC7-9D89AEDA9B25}" dt="2025-08-29T07:20:59.512" v="3235" actId="478"/>
          <ac:picMkLst>
            <pc:docMk/>
            <pc:sldMk cId="4101134725" sldId="267"/>
            <ac:picMk id="16" creationId="{9E420D7C-7732-C074-A57C-1734B6FE4475}"/>
          </ac:picMkLst>
        </pc:picChg>
        <pc:picChg chg="add mod">
          <ac:chgData name="건우 임" userId="2b1b72cf9296a76c" providerId="LiveId" clId="{7651D245-4EAE-4F04-8CC7-9D89AEDA9B25}" dt="2025-08-29T07:21:23.142" v="3242" actId="14100"/>
          <ac:picMkLst>
            <pc:docMk/>
            <pc:sldMk cId="4101134725" sldId="267"/>
            <ac:picMk id="19" creationId="{8602B58C-7F79-BF10-4F07-7E55288B129A}"/>
          </ac:picMkLst>
        </pc:picChg>
        <pc:picChg chg="add mod">
          <ac:chgData name="건우 임" userId="2b1b72cf9296a76c" providerId="LiveId" clId="{7651D245-4EAE-4F04-8CC7-9D89AEDA9B25}" dt="2025-08-29T07:21:30.533" v="3245" actId="14100"/>
          <ac:picMkLst>
            <pc:docMk/>
            <pc:sldMk cId="4101134725" sldId="267"/>
            <ac:picMk id="30" creationId="{96C18DB9-B2C2-7501-D18F-AD49D0F1CEFE}"/>
          </ac:picMkLst>
        </pc:picChg>
        <pc:picChg chg="del">
          <ac:chgData name="건우 임" userId="2b1b72cf9296a76c" providerId="LiveId" clId="{7651D245-4EAE-4F04-8CC7-9D89AEDA9B25}" dt="2025-08-29T07:20:19.785" v="3222" actId="478"/>
          <ac:picMkLst>
            <pc:docMk/>
            <pc:sldMk cId="4101134725" sldId="267"/>
            <ac:picMk id="31" creationId="{567338B3-A9F1-8CA9-E920-60572723B454}"/>
          </ac:picMkLst>
        </pc:picChg>
        <pc:picChg chg="del">
          <ac:chgData name="건우 임" userId="2b1b72cf9296a76c" providerId="LiveId" clId="{7651D245-4EAE-4F04-8CC7-9D89AEDA9B25}" dt="2025-08-29T07:20:20.369" v="3223" actId="478"/>
          <ac:picMkLst>
            <pc:docMk/>
            <pc:sldMk cId="4101134725" sldId="267"/>
            <ac:picMk id="33" creationId="{45B4D36D-A2A9-4554-17C7-19127092E180}"/>
          </ac:picMkLst>
        </pc:picChg>
        <pc:picChg chg="del">
          <ac:chgData name="건우 임" userId="2b1b72cf9296a76c" providerId="LiveId" clId="{7651D245-4EAE-4F04-8CC7-9D89AEDA9B25}" dt="2025-08-29T07:20:20.830" v="3224" actId="478"/>
          <ac:picMkLst>
            <pc:docMk/>
            <pc:sldMk cId="4101134725" sldId="267"/>
            <ac:picMk id="35" creationId="{FAAF9D67-5C00-329D-0FFC-0E3E1B97B497}"/>
          </ac:picMkLst>
        </pc:picChg>
      </pc:sldChg>
      <pc:sldChg chg="modSp add del mod">
        <pc:chgData name="건우 임" userId="2b1b72cf9296a76c" providerId="LiveId" clId="{7651D245-4EAE-4F04-8CC7-9D89AEDA9B25}" dt="2025-08-29T08:11:02.542" v="3910" actId="2696"/>
        <pc:sldMkLst>
          <pc:docMk/>
          <pc:sldMk cId="322793406" sldId="268"/>
        </pc:sldMkLst>
        <pc:spChg chg="mod">
          <ac:chgData name="건우 임" userId="2b1b72cf9296a76c" providerId="LiveId" clId="{7651D245-4EAE-4F04-8CC7-9D89AEDA9B25}" dt="2025-08-29T07:52:47.950" v="3583"/>
          <ac:spMkLst>
            <pc:docMk/>
            <pc:sldMk cId="322793406" sldId="268"/>
            <ac:spMk id="5" creationId="{5FAE86B5-563F-8A5F-F85E-E9E021E4ABCA}"/>
          </ac:spMkLst>
        </pc:spChg>
        <pc:spChg chg="mod">
          <ac:chgData name="건우 임" userId="2b1b72cf9296a76c" providerId="LiveId" clId="{7651D245-4EAE-4F04-8CC7-9D89AEDA9B25}" dt="2025-08-29T07:52:57.076" v="3585" actId="20577"/>
          <ac:spMkLst>
            <pc:docMk/>
            <pc:sldMk cId="322793406" sldId="268"/>
            <ac:spMk id="14" creationId="{2E860CDD-D2DD-7B89-24E1-138F2146336C}"/>
          </ac:spMkLst>
        </pc:spChg>
      </pc:sldChg>
      <pc:sldChg chg="addSp delSp modSp add mod setBg">
        <pc:chgData name="건우 임" userId="2b1b72cf9296a76c" providerId="LiveId" clId="{7651D245-4EAE-4F04-8CC7-9D89AEDA9B25}" dt="2025-08-29T08:45:17.620" v="4589"/>
        <pc:sldMkLst>
          <pc:docMk/>
          <pc:sldMk cId="2120424730" sldId="268"/>
        </pc:sldMkLst>
        <pc:spChg chg="del">
          <ac:chgData name="건우 임" userId="2b1b72cf9296a76c" providerId="LiveId" clId="{7651D245-4EAE-4F04-8CC7-9D89AEDA9B25}" dt="2025-08-29T08:45:17.049" v="4588" actId="478"/>
          <ac:spMkLst>
            <pc:docMk/>
            <pc:sldMk cId="2120424730" sldId="268"/>
            <ac:spMk id="5" creationId="{D1ED9B5A-BFFB-4C89-FB2C-E6237B985195}"/>
          </ac:spMkLst>
        </pc:spChg>
        <pc:spChg chg="del">
          <ac:chgData name="건우 임" userId="2b1b72cf9296a76c" providerId="LiveId" clId="{7651D245-4EAE-4F04-8CC7-9D89AEDA9B25}" dt="2025-08-29T08:45:15.204" v="4587" actId="478"/>
          <ac:spMkLst>
            <pc:docMk/>
            <pc:sldMk cId="2120424730" sldId="268"/>
            <ac:spMk id="6" creationId="{AF03B8DA-E89B-81BF-54E9-65FB3F12B634}"/>
          </ac:spMkLst>
        </pc:spChg>
        <pc:spChg chg="add mod">
          <ac:chgData name="건우 임" userId="2b1b72cf9296a76c" providerId="LiveId" clId="{7651D245-4EAE-4F04-8CC7-9D89AEDA9B25}" dt="2025-08-29T08:45:17.620" v="4589"/>
          <ac:spMkLst>
            <pc:docMk/>
            <pc:sldMk cId="2120424730" sldId="268"/>
            <ac:spMk id="18" creationId="{EF986179-A32A-2CD3-CAE4-2A468B4524BF}"/>
          </ac:spMkLst>
        </pc:spChg>
        <pc:spChg chg="add mod">
          <ac:chgData name="건우 임" userId="2b1b72cf9296a76c" providerId="LiveId" clId="{7651D245-4EAE-4F04-8CC7-9D89AEDA9B25}" dt="2025-08-29T08:45:17.620" v="4589"/>
          <ac:spMkLst>
            <pc:docMk/>
            <pc:sldMk cId="2120424730" sldId="268"/>
            <ac:spMk id="20" creationId="{B95A9342-06CA-6AD1-EAC4-C1028D77ED19}"/>
          </ac:spMkLst>
        </pc:spChg>
        <pc:spChg chg="add mod">
          <ac:chgData name="건우 임" userId="2b1b72cf9296a76c" providerId="LiveId" clId="{7651D245-4EAE-4F04-8CC7-9D89AEDA9B25}" dt="2025-08-29T08:45:17.620" v="4589"/>
          <ac:spMkLst>
            <pc:docMk/>
            <pc:sldMk cId="2120424730" sldId="268"/>
            <ac:spMk id="25" creationId="{C77F855E-37EB-DE57-9DAE-9604C351E58F}"/>
          </ac:spMkLst>
        </pc:spChg>
        <pc:spChg chg="del">
          <ac:chgData name="건우 임" userId="2b1b72cf9296a76c" providerId="LiveId" clId="{7651D245-4EAE-4F04-8CC7-9D89AEDA9B25}" dt="2025-08-29T08:45:17.049" v="4588" actId="478"/>
          <ac:spMkLst>
            <pc:docMk/>
            <pc:sldMk cId="2120424730" sldId="268"/>
            <ac:spMk id="28" creationId="{6483A239-4021-5815-9CA7-B48B6D1F667B}"/>
          </ac:spMkLst>
        </pc:spChg>
        <pc:picChg chg="del">
          <ac:chgData name="건우 임" userId="2b1b72cf9296a76c" providerId="LiveId" clId="{7651D245-4EAE-4F04-8CC7-9D89AEDA9B25}" dt="2025-08-29T08:45:17.049" v="4588" actId="478"/>
          <ac:picMkLst>
            <pc:docMk/>
            <pc:sldMk cId="2120424730" sldId="268"/>
            <ac:picMk id="4" creationId="{CCCF04DE-8150-05C0-1F13-D73921DCB6C7}"/>
          </ac:picMkLst>
        </pc:picChg>
        <pc:picChg chg="add mod">
          <ac:chgData name="건우 임" userId="2b1b72cf9296a76c" providerId="LiveId" clId="{7651D245-4EAE-4F04-8CC7-9D89AEDA9B25}" dt="2025-08-29T08:45:17.620" v="4589"/>
          <ac:picMkLst>
            <pc:docMk/>
            <pc:sldMk cId="2120424730" sldId="268"/>
            <ac:picMk id="8" creationId="{E4A1E21B-C279-B8DF-1DD5-96EB939A1440}"/>
          </ac:picMkLst>
        </pc:picChg>
        <pc:picChg chg="add mod">
          <ac:chgData name="건우 임" userId="2b1b72cf9296a76c" providerId="LiveId" clId="{7651D245-4EAE-4F04-8CC7-9D89AEDA9B25}" dt="2025-08-29T08:45:17.620" v="4589"/>
          <ac:picMkLst>
            <pc:docMk/>
            <pc:sldMk cId="2120424730" sldId="268"/>
            <ac:picMk id="13" creationId="{A04E6257-C7B9-5856-0850-DCE0087E57C3}"/>
          </ac:picMkLst>
        </pc:picChg>
        <pc:picChg chg="add mod">
          <ac:chgData name="건우 임" userId="2b1b72cf9296a76c" providerId="LiveId" clId="{7651D245-4EAE-4F04-8CC7-9D89AEDA9B25}" dt="2025-08-29T08:45:17.620" v="4589"/>
          <ac:picMkLst>
            <pc:docMk/>
            <pc:sldMk cId="2120424730" sldId="268"/>
            <ac:picMk id="21" creationId="{DD3FB3D7-2EEC-98CD-E620-2AA6E1460D92}"/>
          </ac:picMkLst>
        </pc:picChg>
        <pc:picChg chg="add mod">
          <ac:chgData name="건우 임" userId="2b1b72cf9296a76c" providerId="LiveId" clId="{7651D245-4EAE-4F04-8CC7-9D89AEDA9B25}" dt="2025-08-29T08:45:17.620" v="4589"/>
          <ac:picMkLst>
            <pc:docMk/>
            <pc:sldMk cId="2120424730" sldId="268"/>
            <ac:picMk id="22" creationId="{0500DA26-D312-DC1C-3A5A-B490C0196524}"/>
          </ac:picMkLst>
        </pc:picChg>
        <pc:picChg chg="del">
          <ac:chgData name="건우 임" userId="2b1b72cf9296a76c" providerId="LiveId" clId="{7651D245-4EAE-4F04-8CC7-9D89AEDA9B25}" dt="2025-08-29T08:45:17.049" v="4588" actId="478"/>
          <ac:picMkLst>
            <pc:docMk/>
            <pc:sldMk cId="2120424730" sldId="268"/>
            <ac:picMk id="26" creationId="{B1CE4722-1D48-7EE9-AA86-1D7BCE54843C}"/>
          </ac:picMkLst>
        </pc:picChg>
        <pc:picChg chg="del">
          <ac:chgData name="건우 임" userId="2b1b72cf9296a76c" providerId="LiveId" clId="{7651D245-4EAE-4F04-8CC7-9D89AEDA9B25}" dt="2025-08-29T08:45:17.049" v="4588" actId="478"/>
          <ac:picMkLst>
            <pc:docMk/>
            <pc:sldMk cId="2120424730" sldId="268"/>
            <ac:picMk id="27" creationId="{3B2553D1-092A-E8EA-08A7-E6FD8EB8AFCF}"/>
          </ac:picMkLst>
        </pc:picChg>
      </pc:sldChg>
      <pc:sldChg chg="addSp delSp modSp add mod">
        <pc:chgData name="건우 임" userId="2b1b72cf9296a76c" providerId="LiveId" clId="{7651D245-4EAE-4F04-8CC7-9D89AEDA9B25}" dt="2025-08-29T08:15:31.137" v="3989" actId="1076"/>
        <pc:sldMkLst>
          <pc:docMk/>
          <pc:sldMk cId="1128715543" sldId="269"/>
        </pc:sldMkLst>
        <pc:spChg chg="mod">
          <ac:chgData name="건우 임" userId="2b1b72cf9296a76c" providerId="LiveId" clId="{7651D245-4EAE-4F04-8CC7-9D89AEDA9B25}" dt="2025-08-29T07:52:42.841" v="3582"/>
          <ac:spMkLst>
            <pc:docMk/>
            <pc:sldMk cId="1128715543" sldId="269"/>
            <ac:spMk id="5" creationId="{8521BA1C-F0BD-0CC8-7702-941178F86029}"/>
          </ac:spMkLst>
        </pc:spChg>
        <pc:spChg chg="mod">
          <ac:chgData name="건우 임" userId="2b1b72cf9296a76c" providerId="LiveId" clId="{7651D245-4EAE-4F04-8CC7-9D89AEDA9B25}" dt="2025-08-29T07:59:16.873" v="3792" actId="1076"/>
          <ac:spMkLst>
            <pc:docMk/>
            <pc:sldMk cId="1128715543" sldId="269"/>
            <ac:spMk id="6" creationId="{1B40D4AB-9A8B-8419-3EBC-AA92DCC58D27}"/>
          </ac:spMkLst>
        </pc:spChg>
        <pc:spChg chg="mod">
          <ac:chgData name="건우 임" userId="2b1b72cf9296a76c" providerId="LiveId" clId="{7651D245-4EAE-4F04-8CC7-9D89AEDA9B25}" dt="2025-08-29T07:52:17.941" v="3581" actId="20577"/>
          <ac:spMkLst>
            <pc:docMk/>
            <pc:sldMk cId="1128715543" sldId="269"/>
            <ac:spMk id="14" creationId="{9FA898A4-8687-872E-95F3-4DE8761E2339}"/>
          </ac:spMkLst>
        </pc:spChg>
        <pc:spChg chg="mod">
          <ac:chgData name="건우 임" userId="2b1b72cf9296a76c" providerId="LiveId" clId="{7651D245-4EAE-4F04-8CC7-9D89AEDA9B25}" dt="2025-08-29T08:11:30.286" v="3916" actId="20577"/>
          <ac:spMkLst>
            <pc:docMk/>
            <pc:sldMk cId="1128715543" sldId="269"/>
            <ac:spMk id="21" creationId="{46FC8212-B088-CAC0-733B-C40525E32886}"/>
          </ac:spMkLst>
        </pc:spChg>
        <pc:spChg chg="mod">
          <ac:chgData name="건우 임" userId="2b1b72cf9296a76c" providerId="LiveId" clId="{7651D245-4EAE-4F04-8CC7-9D89AEDA9B25}" dt="2025-08-29T08:11:50.182" v="3921" actId="20577"/>
          <ac:spMkLst>
            <pc:docMk/>
            <pc:sldMk cId="1128715543" sldId="269"/>
            <ac:spMk id="23" creationId="{E7CBB7E9-7194-026C-FDFC-EE9723B6A7DA}"/>
          </ac:spMkLst>
        </pc:spChg>
        <pc:spChg chg="del">
          <ac:chgData name="건우 임" userId="2b1b72cf9296a76c" providerId="LiveId" clId="{7651D245-4EAE-4F04-8CC7-9D89AEDA9B25}" dt="2025-08-29T07:59:30.811" v="3793" actId="478"/>
          <ac:spMkLst>
            <pc:docMk/>
            <pc:sldMk cId="1128715543" sldId="269"/>
            <ac:spMk id="25" creationId="{35703879-3E22-8E9B-238F-D0CEAB68101C}"/>
          </ac:spMkLst>
        </pc:spChg>
        <pc:spChg chg="del">
          <ac:chgData name="건우 임" userId="2b1b72cf9296a76c" providerId="LiveId" clId="{7651D245-4EAE-4F04-8CC7-9D89AEDA9B25}" dt="2025-08-29T07:59:30.811" v="3793" actId="478"/>
          <ac:spMkLst>
            <pc:docMk/>
            <pc:sldMk cId="1128715543" sldId="269"/>
            <ac:spMk id="27" creationId="{A23606A8-AC3D-D17C-AD91-C4DF514BA44B}"/>
          </ac:spMkLst>
        </pc:spChg>
        <pc:spChg chg="mod">
          <ac:chgData name="건우 임" userId="2b1b72cf9296a76c" providerId="LiveId" clId="{7651D245-4EAE-4F04-8CC7-9D89AEDA9B25}" dt="2025-08-29T08:11:52.773" v="3923" actId="20577"/>
          <ac:spMkLst>
            <pc:docMk/>
            <pc:sldMk cId="1128715543" sldId="269"/>
            <ac:spMk id="28" creationId="{E097FBFA-0905-7820-CDC4-B5388ECE6947}"/>
          </ac:spMkLst>
        </pc:spChg>
        <pc:spChg chg="mod">
          <ac:chgData name="건우 임" userId="2b1b72cf9296a76c" providerId="LiveId" clId="{7651D245-4EAE-4F04-8CC7-9D89AEDA9B25}" dt="2025-08-29T08:05:22.467" v="3866" actId="20577"/>
          <ac:spMkLst>
            <pc:docMk/>
            <pc:sldMk cId="1128715543" sldId="269"/>
            <ac:spMk id="29" creationId="{114C1FC9-ABEE-69EF-BCB4-3C45A5A13874}"/>
          </ac:spMkLst>
        </pc:spChg>
        <pc:spChg chg="add del mod">
          <ac:chgData name="건우 임" userId="2b1b72cf9296a76c" providerId="LiveId" clId="{7651D245-4EAE-4F04-8CC7-9D89AEDA9B25}" dt="2025-08-29T08:09:25.347" v="3892" actId="478"/>
          <ac:spMkLst>
            <pc:docMk/>
            <pc:sldMk cId="1128715543" sldId="269"/>
            <ac:spMk id="31" creationId="{D038A61D-6F4D-1001-2C61-D080CB46F68E}"/>
          </ac:spMkLst>
        </pc:spChg>
        <pc:spChg chg="add mod">
          <ac:chgData name="건우 임" userId="2b1b72cf9296a76c" providerId="LiveId" clId="{7651D245-4EAE-4F04-8CC7-9D89AEDA9B25}" dt="2025-08-29T08:11:45.906" v="3919" actId="2711"/>
          <ac:spMkLst>
            <pc:docMk/>
            <pc:sldMk cId="1128715543" sldId="269"/>
            <ac:spMk id="32" creationId="{5615DACA-6439-2869-39BC-1CFB6A00CA25}"/>
          </ac:spMkLst>
        </pc:spChg>
        <pc:spChg chg="add del mod">
          <ac:chgData name="건우 임" userId="2b1b72cf9296a76c" providerId="LiveId" clId="{7651D245-4EAE-4F04-8CC7-9D89AEDA9B25}" dt="2025-08-29T08:13:02.191" v="3938" actId="478"/>
          <ac:spMkLst>
            <pc:docMk/>
            <pc:sldMk cId="1128715543" sldId="269"/>
            <ac:spMk id="35" creationId="{18DF2E60-2228-9393-3A53-B8F391EE14BB}"/>
          </ac:spMkLst>
        </pc:spChg>
        <pc:spChg chg="del mod">
          <ac:chgData name="건우 임" userId="2b1b72cf9296a76c" providerId="LiveId" clId="{7651D245-4EAE-4F04-8CC7-9D89AEDA9B25}" dt="2025-08-29T08:12:44.705" v="3935" actId="478"/>
          <ac:spMkLst>
            <pc:docMk/>
            <pc:sldMk cId="1128715543" sldId="269"/>
            <ac:spMk id="39" creationId="{29C0C924-A29B-0645-408B-518C04264A28}"/>
          </ac:spMkLst>
        </pc:spChg>
        <pc:spChg chg="del">
          <ac:chgData name="건우 임" userId="2b1b72cf9296a76c" providerId="LiveId" clId="{7651D245-4EAE-4F04-8CC7-9D89AEDA9B25}" dt="2025-08-29T07:59:30.811" v="3793" actId="478"/>
          <ac:spMkLst>
            <pc:docMk/>
            <pc:sldMk cId="1128715543" sldId="269"/>
            <ac:spMk id="40" creationId="{B8A45224-7CBA-3203-40F7-77FF400B70DE}"/>
          </ac:spMkLst>
        </pc:spChg>
        <pc:spChg chg="mod">
          <ac:chgData name="건우 임" userId="2b1b72cf9296a76c" providerId="LiveId" clId="{7651D245-4EAE-4F04-8CC7-9D89AEDA9B25}" dt="2025-08-29T08:15:31.137" v="3989" actId="1076"/>
          <ac:spMkLst>
            <pc:docMk/>
            <pc:sldMk cId="1128715543" sldId="269"/>
            <ac:spMk id="41" creationId="{92B6753E-EE03-C8EC-7089-550A4D14A26B}"/>
          </ac:spMkLst>
        </pc:spChg>
        <pc:spChg chg="add mod">
          <ac:chgData name="건우 임" userId="2b1b72cf9296a76c" providerId="LiveId" clId="{7651D245-4EAE-4F04-8CC7-9D89AEDA9B25}" dt="2025-08-29T08:13:32.254" v="3948" actId="20577"/>
          <ac:spMkLst>
            <pc:docMk/>
            <pc:sldMk cId="1128715543" sldId="269"/>
            <ac:spMk id="42" creationId="{FC89ACAE-1C97-B1BA-3E03-5ED23D09369C}"/>
          </ac:spMkLst>
        </pc:spChg>
        <pc:picChg chg="add del mod">
          <ac:chgData name="건우 임" userId="2b1b72cf9296a76c" providerId="LiveId" clId="{7651D245-4EAE-4F04-8CC7-9D89AEDA9B25}" dt="2025-08-29T08:12:02.648" v="3924" actId="478"/>
          <ac:picMkLst>
            <pc:docMk/>
            <pc:sldMk cId="1128715543" sldId="269"/>
            <ac:picMk id="10" creationId="{2B96B6F2-0BBD-4A0C-25C9-294F9644290B}"/>
          </ac:picMkLst>
        </pc:picChg>
        <pc:picChg chg="del">
          <ac:chgData name="건우 임" userId="2b1b72cf9296a76c" providerId="LiveId" clId="{7651D245-4EAE-4F04-8CC7-9D89AEDA9B25}" dt="2025-08-29T08:00:14.002" v="3839" actId="478"/>
          <ac:picMkLst>
            <pc:docMk/>
            <pc:sldMk cId="1128715543" sldId="269"/>
            <ac:picMk id="11" creationId="{2CCA7E40-A8F1-FD9A-753A-D1EF77B14B53}"/>
          </ac:picMkLst>
        </pc:picChg>
        <pc:picChg chg="add del mod">
          <ac:chgData name="건우 임" userId="2b1b72cf9296a76c" providerId="LiveId" clId="{7651D245-4EAE-4F04-8CC7-9D89AEDA9B25}" dt="2025-08-29T08:13:45.698" v="3952" actId="478"/>
          <ac:picMkLst>
            <pc:docMk/>
            <pc:sldMk cId="1128715543" sldId="269"/>
            <ac:picMk id="16" creationId="{B06CE202-B739-2ACF-2724-298F3BF99413}"/>
          </ac:picMkLst>
        </pc:picChg>
        <pc:picChg chg="del">
          <ac:chgData name="건우 임" userId="2b1b72cf9296a76c" providerId="LiveId" clId="{7651D245-4EAE-4F04-8CC7-9D89AEDA9B25}" dt="2025-08-29T07:59:30.811" v="3793" actId="478"/>
          <ac:picMkLst>
            <pc:docMk/>
            <pc:sldMk cId="1128715543" sldId="269"/>
            <ac:picMk id="19" creationId="{C2CE9E62-0FD9-4CEB-6CD1-D14CDB484FC7}"/>
          </ac:picMkLst>
        </pc:picChg>
        <pc:picChg chg="mod">
          <ac:chgData name="건우 임" userId="2b1b72cf9296a76c" providerId="LiveId" clId="{7651D245-4EAE-4F04-8CC7-9D89AEDA9B25}" dt="2025-08-29T08:09:14.235" v="3889" actId="1076"/>
          <ac:picMkLst>
            <pc:docMk/>
            <pc:sldMk cId="1128715543" sldId="269"/>
            <ac:picMk id="20" creationId="{55939180-B7D9-48D6-8E7A-7EDF43E50EB7}"/>
          </ac:picMkLst>
        </pc:picChg>
        <pc:picChg chg="mod">
          <ac:chgData name="건우 임" userId="2b1b72cf9296a76c" providerId="LiveId" clId="{7651D245-4EAE-4F04-8CC7-9D89AEDA9B25}" dt="2025-08-29T08:09:10.052" v="3888" actId="1076"/>
          <ac:picMkLst>
            <pc:docMk/>
            <pc:sldMk cId="1128715543" sldId="269"/>
            <ac:picMk id="22" creationId="{E782D99B-CA0A-0623-EE54-C843B4D67499}"/>
          </ac:picMkLst>
        </pc:picChg>
        <pc:picChg chg="del">
          <ac:chgData name="건우 임" userId="2b1b72cf9296a76c" providerId="LiveId" clId="{7651D245-4EAE-4F04-8CC7-9D89AEDA9B25}" dt="2025-08-29T07:59:30.811" v="3793" actId="478"/>
          <ac:picMkLst>
            <pc:docMk/>
            <pc:sldMk cId="1128715543" sldId="269"/>
            <ac:picMk id="24" creationId="{9AAD03B4-D61B-7838-2186-8E170C97B34A}"/>
          </ac:picMkLst>
        </pc:picChg>
        <pc:picChg chg="add del mod">
          <ac:chgData name="건우 임" userId="2b1b72cf9296a76c" providerId="LiveId" clId="{7651D245-4EAE-4F04-8CC7-9D89AEDA9B25}" dt="2025-08-29T08:13:43.329" v="3950" actId="478"/>
          <ac:picMkLst>
            <pc:docMk/>
            <pc:sldMk cId="1128715543" sldId="269"/>
            <ac:picMk id="26" creationId="{9B947161-1EC7-536E-8373-7D54F4212BB4}"/>
          </ac:picMkLst>
        </pc:picChg>
        <pc:picChg chg="del">
          <ac:chgData name="건우 임" userId="2b1b72cf9296a76c" providerId="LiveId" clId="{7651D245-4EAE-4F04-8CC7-9D89AEDA9B25}" dt="2025-08-29T08:05:46.361" v="3868" actId="478"/>
          <ac:picMkLst>
            <pc:docMk/>
            <pc:sldMk cId="1128715543" sldId="269"/>
            <ac:picMk id="30" creationId="{6AB73768-E3D0-8EEC-08F4-E5AEC4C96001}"/>
          </ac:picMkLst>
        </pc:picChg>
        <pc:picChg chg="add mod">
          <ac:chgData name="건우 임" userId="2b1b72cf9296a76c" providerId="LiveId" clId="{7651D245-4EAE-4F04-8CC7-9D89AEDA9B25}" dt="2025-08-29T08:12:39.005" v="3933" actId="1076"/>
          <ac:picMkLst>
            <pc:docMk/>
            <pc:sldMk cId="1128715543" sldId="269"/>
            <ac:picMk id="34" creationId="{4158642C-13F1-8401-2741-B15C72EE9C70}"/>
          </ac:picMkLst>
        </pc:picChg>
        <pc:picChg chg="mod">
          <ac:chgData name="건우 임" userId="2b1b72cf9296a76c" providerId="LiveId" clId="{7651D245-4EAE-4F04-8CC7-9D89AEDA9B25}" dt="2025-08-29T08:12:37.094" v="3932" actId="1076"/>
          <ac:picMkLst>
            <pc:docMk/>
            <pc:sldMk cId="1128715543" sldId="269"/>
            <ac:picMk id="36" creationId="{07A09D11-4A25-D9E4-D106-32B2C2F4BA82}"/>
          </ac:picMkLst>
        </pc:picChg>
        <pc:picChg chg="del">
          <ac:chgData name="건우 임" userId="2b1b72cf9296a76c" providerId="LiveId" clId="{7651D245-4EAE-4F04-8CC7-9D89AEDA9B25}" dt="2025-08-29T07:59:31.523" v="3794" actId="478"/>
          <ac:picMkLst>
            <pc:docMk/>
            <pc:sldMk cId="1128715543" sldId="269"/>
            <ac:picMk id="37" creationId="{14F81150-4EE4-9F79-D592-6B5936CC1104}"/>
          </ac:picMkLst>
        </pc:picChg>
        <pc:picChg chg="mod">
          <ac:chgData name="건우 임" userId="2b1b72cf9296a76c" providerId="LiveId" clId="{7651D245-4EAE-4F04-8CC7-9D89AEDA9B25}" dt="2025-08-29T08:08:43.788" v="3885" actId="14100"/>
          <ac:picMkLst>
            <pc:docMk/>
            <pc:sldMk cId="1128715543" sldId="269"/>
            <ac:picMk id="38" creationId="{767D7F74-50F3-7A6C-96C2-34198FA57E05}"/>
          </ac:picMkLst>
        </pc:picChg>
        <pc:picChg chg="add mod">
          <ac:chgData name="건우 임" userId="2b1b72cf9296a76c" providerId="LiveId" clId="{7651D245-4EAE-4F04-8CC7-9D89AEDA9B25}" dt="2025-08-29T08:14:12.387" v="3963" actId="14100"/>
          <ac:picMkLst>
            <pc:docMk/>
            <pc:sldMk cId="1128715543" sldId="269"/>
            <ac:picMk id="44" creationId="{5CD3CECC-52DC-EF86-823D-ADFBDD5CEB0C}"/>
          </ac:picMkLst>
        </pc:picChg>
        <pc:picChg chg="add mod">
          <ac:chgData name="건우 임" userId="2b1b72cf9296a76c" providerId="LiveId" clId="{7651D245-4EAE-4F04-8CC7-9D89AEDA9B25}" dt="2025-08-29T08:14:06.507" v="3961" actId="14100"/>
          <ac:picMkLst>
            <pc:docMk/>
            <pc:sldMk cId="1128715543" sldId="269"/>
            <ac:picMk id="46" creationId="{E239A6E2-F27A-C450-6285-665CC4FE8844}"/>
          </ac:picMkLst>
        </pc:picChg>
        <pc:picChg chg="add mod">
          <ac:chgData name="건우 임" userId="2b1b72cf9296a76c" providerId="LiveId" clId="{7651D245-4EAE-4F04-8CC7-9D89AEDA9B25}" dt="2025-08-29T08:14:31.866" v="3969" actId="14100"/>
          <ac:picMkLst>
            <pc:docMk/>
            <pc:sldMk cId="1128715543" sldId="269"/>
            <ac:picMk id="48" creationId="{65958AFC-65CC-5484-6A31-32358C67B415}"/>
          </ac:picMkLst>
        </pc:picChg>
      </pc:sldChg>
      <pc:sldChg chg="addSp delSp modSp add mod">
        <pc:chgData name="건우 임" userId="2b1b72cf9296a76c" providerId="LiveId" clId="{7651D245-4EAE-4F04-8CC7-9D89AEDA9B25}" dt="2025-08-29T08:24:37.761" v="4121" actId="1076"/>
        <pc:sldMkLst>
          <pc:docMk/>
          <pc:sldMk cId="1147054378" sldId="270"/>
        </pc:sldMkLst>
        <pc:spChg chg="add mod">
          <ac:chgData name="건우 임" userId="2b1b72cf9296a76c" providerId="LiveId" clId="{7651D245-4EAE-4F04-8CC7-9D89AEDA9B25}" dt="2025-08-29T08:16:58.190" v="4003" actId="14100"/>
          <ac:spMkLst>
            <pc:docMk/>
            <pc:sldMk cId="1147054378" sldId="270"/>
            <ac:spMk id="7" creationId="{64C35141-4BDD-2CB2-F48E-DEA534522E88}"/>
          </ac:spMkLst>
        </pc:spChg>
        <pc:spChg chg="del">
          <ac:chgData name="건우 임" userId="2b1b72cf9296a76c" providerId="LiveId" clId="{7651D245-4EAE-4F04-8CC7-9D89AEDA9B25}" dt="2025-08-29T08:15:55.827" v="3990" actId="478"/>
          <ac:spMkLst>
            <pc:docMk/>
            <pc:sldMk cId="1147054378" sldId="270"/>
            <ac:spMk id="21" creationId="{8D789BDB-3D82-EEE0-3EEA-5D686C72D468}"/>
          </ac:spMkLst>
        </pc:spChg>
        <pc:spChg chg="del">
          <ac:chgData name="건우 임" userId="2b1b72cf9296a76c" providerId="LiveId" clId="{7651D245-4EAE-4F04-8CC7-9D89AEDA9B25}" dt="2025-08-29T08:15:55.827" v="3990" actId="478"/>
          <ac:spMkLst>
            <pc:docMk/>
            <pc:sldMk cId="1147054378" sldId="270"/>
            <ac:spMk id="23" creationId="{F6B5ACEC-33C6-0E06-869A-9A67053F5B7B}"/>
          </ac:spMkLst>
        </pc:spChg>
        <pc:spChg chg="mod">
          <ac:chgData name="건우 임" userId="2b1b72cf9296a76c" providerId="LiveId" clId="{7651D245-4EAE-4F04-8CC7-9D89AEDA9B25}" dt="2025-08-29T08:23:43.717" v="4093" actId="20577"/>
          <ac:spMkLst>
            <pc:docMk/>
            <pc:sldMk cId="1147054378" sldId="270"/>
            <ac:spMk id="28" creationId="{F289ED75-3102-9A83-5EB5-64AAAA1D2D41}"/>
          </ac:spMkLst>
        </pc:spChg>
        <pc:spChg chg="mod">
          <ac:chgData name="건우 임" userId="2b1b72cf9296a76c" providerId="LiveId" clId="{7651D245-4EAE-4F04-8CC7-9D89AEDA9B25}" dt="2025-08-29T08:16:12.375" v="3993" actId="1076"/>
          <ac:spMkLst>
            <pc:docMk/>
            <pc:sldMk cId="1147054378" sldId="270"/>
            <ac:spMk id="29" creationId="{1CBDD551-D27C-9689-3CF0-35458EAFAAFF}"/>
          </ac:spMkLst>
        </pc:spChg>
        <pc:spChg chg="mod">
          <ac:chgData name="건우 임" userId="2b1b72cf9296a76c" providerId="LiveId" clId="{7651D245-4EAE-4F04-8CC7-9D89AEDA9B25}" dt="2025-08-29T08:16:15.528" v="3994" actId="20577"/>
          <ac:spMkLst>
            <pc:docMk/>
            <pc:sldMk cId="1147054378" sldId="270"/>
            <ac:spMk id="32" creationId="{C98F9E46-9C7F-1218-6721-22972A9E6012}"/>
          </ac:spMkLst>
        </pc:spChg>
        <pc:spChg chg="del">
          <ac:chgData name="건우 임" userId="2b1b72cf9296a76c" providerId="LiveId" clId="{7651D245-4EAE-4F04-8CC7-9D89AEDA9B25}" dt="2025-08-29T08:15:55.827" v="3990" actId="478"/>
          <ac:spMkLst>
            <pc:docMk/>
            <pc:sldMk cId="1147054378" sldId="270"/>
            <ac:spMk id="39" creationId="{5AE4872B-82CB-F0B8-360C-F09E087D1C39}"/>
          </ac:spMkLst>
        </pc:spChg>
        <pc:spChg chg="mod">
          <ac:chgData name="건우 임" userId="2b1b72cf9296a76c" providerId="LiveId" clId="{7651D245-4EAE-4F04-8CC7-9D89AEDA9B25}" dt="2025-08-29T08:24:37.761" v="4121" actId="1076"/>
          <ac:spMkLst>
            <pc:docMk/>
            <pc:sldMk cId="1147054378" sldId="270"/>
            <ac:spMk id="41" creationId="{39BA6343-E84D-562C-4AA7-3F7929D9AEEA}"/>
          </ac:spMkLst>
        </pc:spChg>
        <pc:picChg chg="del">
          <ac:chgData name="건우 임" userId="2b1b72cf9296a76c" providerId="LiveId" clId="{7651D245-4EAE-4F04-8CC7-9D89AEDA9B25}" dt="2025-08-29T08:15:55.827" v="3990" actId="478"/>
          <ac:picMkLst>
            <pc:docMk/>
            <pc:sldMk cId="1147054378" sldId="270"/>
            <ac:picMk id="10" creationId="{8E9D7C83-2B1A-D8A6-D299-00A5CD3BE7E0}"/>
          </ac:picMkLst>
        </pc:picChg>
        <pc:picChg chg="add mod">
          <ac:chgData name="건우 임" userId="2b1b72cf9296a76c" providerId="LiveId" clId="{7651D245-4EAE-4F04-8CC7-9D89AEDA9B25}" dt="2025-08-29T08:18:30.043" v="4024" actId="14100"/>
          <ac:picMkLst>
            <pc:docMk/>
            <pc:sldMk cId="1147054378" sldId="270"/>
            <ac:picMk id="15" creationId="{47A0723F-016D-0995-54EF-56AC3F8993A3}"/>
          </ac:picMkLst>
        </pc:picChg>
        <pc:picChg chg="del mod">
          <ac:chgData name="건우 임" userId="2b1b72cf9296a76c" providerId="LiveId" clId="{7651D245-4EAE-4F04-8CC7-9D89AEDA9B25}" dt="2025-08-29T08:17:33.949" v="4010" actId="478"/>
          <ac:picMkLst>
            <pc:docMk/>
            <pc:sldMk cId="1147054378" sldId="270"/>
            <ac:picMk id="16" creationId="{AF4B8DA3-4A9B-BF5E-2E40-0DDDC58C72F1}"/>
          </ac:picMkLst>
        </pc:picChg>
        <pc:picChg chg="add mod">
          <ac:chgData name="건우 임" userId="2b1b72cf9296a76c" providerId="LiveId" clId="{7651D245-4EAE-4F04-8CC7-9D89AEDA9B25}" dt="2025-08-29T08:18:33.867" v="4025" actId="14100"/>
          <ac:picMkLst>
            <pc:docMk/>
            <pc:sldMk cId="1147054378" sldId="270"/>
            <ac:picMk id="19" creationId="{27509541-2E74-FFCA-0E7C-DCE52A5C960C}"/>
          </ac:picMkLst>
        </pc:picChg>
        <pc:picChg chg="mod">
          <ac:chgData name="건우 임" userId="2b1b72cf9296a76c" providerId="LiveId" clId="{7651D245-4EAE-4F04-8CC7-9D89AEDA9B25}" dt="2025-08-29T08:16:12.375" v="3993" actId="1076"/>
          <ac:picMkLst>
            <pc:docMk/>
            <pc:sldMk cId="1147054378" sldId="270"/>
            <ac:picMk id="20" creationId="{322EC66B-4499-B800-70DE-179E1A26BCB7}"/>
          </ac:picMkLst>
        </pc:picChg>
        <pc:picChg chg="del">
          <ac:chgData name="건우 임" userId="2b1b72cf9296a76c" providerId="LiveId" clId="{7651D245-4EAE-4F04-8CC7-9D89AEDA9B25}" dt="2025-08-29T08:15:55.827" v="3990" actId="478"/>
          <ac:picMkLst>
            <pc:docMk/>
            <pc:sldMk cId="1147054378" sldId="270"/>
            <ac:picMk id="22" creationId="{129C705A-D3FE-5454-8134-05F332D715FF}"/>
          </ac:picMkLst>
        </pc:picChg>
        <pc:picChg chg="del mod">
          <ac:chgData name="건우 임" userId="2b1b72cf9296a76c" providerId="LiveId" clId="{7651D245-4EAE-4F04-8CC7-9D89AEDA9B25}" dt="2025-08-29T08:17:35.380" v="4011" actId="478"/>
          <ac:picMkLst>
            <pc:docMk/>
            <pc:sldMk cId="1147054378" sldId="270"/>
            <ac:picMk id="26" creationId="{1B0853D7-9762-0B0B-072E-1734C33DFC26}"/>
          </ac:picMkLst>
        </pc:picChg>
        <pc:picChg chg="del">
          <ac:chgData name="건우 임" userId="2b1b72cf9296a76c" providerId="LiveId" clId="{7651D245-4EAE-4F04-8CC7-9D89AEDA9B25}" dt="2025-08-29T08:15:55.827" v="3990" actId="478"/>
          <ac:picMkLst>
            <pc:docMk/>
            <pc:sldMk cId="1147054378" sldId="270"/>
            <ac:picMk id="36" creationId="{9B5597C6-9A25-62AD-CBE2-F2AD34C5974E}"/>
          </ac:picMkLst>
        </pc:picChg>
        <pc:picChg chg="mod">
          <ac:chgData name="건우 임" userId="2b1b72cf9296a76c" providerId="LiveId" clId="{7651D245-4EAE-4F04-8CC7-9D89AEDA9B25}" dt="2025-08-29T08:24:07.890" v="4096" actId="14100"/>
          <ac:picMkLst>
            <pc:docMk/>
            <pc:sldMk cId="1147054378" sldId="270"/>
            <ac:picMk id="38" creationId="{28CADBBC-8411-068C-5E62-486CB3D86280}"/>
          </ac:picMkLst>
        </pc:picChg>
      </pc:sldChg>
      <pc:sldChg chg="addSp delSp modSp add mod ord">
        <pc:chgData name="건우 임" userId="2b1b72cf9296a76c" providerId="LiveId" clId="{7651D245-4EAE-4F04-8CC7-9D89AEDA9B25}" dt="2025-08-29T08:38:15.465" v="4428" actId="20577"/>
        <pc:sldMkLst>
          <pc:docMk/>
          <pc:sldMk cId="836119363" sldId="271"/>
        </pc:sldMkLst>
        <pc:spChg chg="del">
          <ac:chgData name="건우 임" userId="2b1b72cf9296a76c" providerId="LiveId" clId="{7651D245-4EAE-4F04-8CC7-9D89AEDA9B25}" dt="2025-08-29T08:25:48.712" v="4131" actId="478"/>
          <ac:spMkLst>
            <pc:docMk/>
            <pc:sldMk cId="836119363" sldId="271"/>
            <ac:spMk id="5" creationId="{A3C7C063-FE87-A062-5503-DDA15474DB48}"/>
          </ac:spMkLst>
        </pc:spChg>
        <pc:spChg chg="del mod">
          <ac:chgData name="건우 임" userId="2b1b72cf9296a76c" providerId="LiveId" clId="{7651D245-4EAE-4F04-8CC7-9D89AEDA9B25}" dt="2025-08-29T08:25:44.791" v="4130" actId="478"/>
          <ac:spMkLst>
            <pc:docMk/>
            <pc:sldMk cId="836119363" sldId="271"/>
            <ac:spMk id="6" creationId="{739301B5-9C1B-6A4C-74F6-FA0D3CC431F1}"/>
          </ac:spMkLst>
        </pc:spChg>
        <pc:spChg chg="add mod">
          <ac:chgData name="건우 임" userId="2b1b72cf9296a76c" providerId="LiveId" clId="{7651D245-4EAE-4F04-8CC7-9D89AEDA9B25}" dt="2025-08-29T08:25:49.780" v="4132"/>
          <ac:spMkLst>
            <pc:docMk/>
            <pc:sldMk cId="836119363" sldId="271"/>
            <ac:spMk id="10" creationId="{23035E1C-32B6-308E-4BD5-9E5AC88B9ED3}"/>
          </ac:spMkLst>
        </pc:spChg>
        <pc:spChg chg="del">
          <ac:chgData name="건우 임" userId="2b1b72cf9296a76c" providerId="LiveId" clId="{7651D245-4EAE-4F04-8CC7-9D89AEDA9B25}" dt="2025-08-29T08:25:48.712" v="4131" actId="478"/>
          <ac:spMkLst>
            <pc:docMk/>
            <pc:sldMk cId="836119363" sldId="271"/>
            <ac:spMk id="14" creationId="{C708C50A-268D-0B70-9AEE-670A787D9FBD}"/>
          </ac:spMkLst>
        </pc:spChg>
        <pc:spChg chg="add mod">
          <ac:chgData name="건우 임" userId="2b1b72cf9296a76c" providerId="LiveId" clId="{7651D245-4EAE-4F04-8CC7-9D89AEDA9B25}" dt="2025-08-29T08:36:59.644" v="4408" actId="1076"/>
          <ac:spMkLst>
            <pc:docMk/>
            <pc:sldMk cId="836119363" sldId="271"/>
            <ac:spMk id="15" creationId="{1F7EC5C3-4BED-A76D-9F84-6A4F1DD36A94}"/>
          </ac:spMkLst>
        </pc:spChg>
        <pc:spChg chg="mod">
          <ac:chgData name="건우 임" userId="2b1b72cf9296a76c" providerId="LiveId" clId="{7651D245-4EAE-4F04-8CC7-9D89AEDA9B25}" dt="2025-08-29T08:34:06.700" v="4332" actId="2711"/>
          <ac:spMkLst>
            <pc:docMk/>
            <pc:sldMk cId="836119363" sldId="271"/>
            <ac:spMk id="21" creationId="{298EFD17-7A48-7C03-8917-D1F264B5268C}"/>
          </ac:spMkLst>
        </pc:spChg>
        <pc:spChg chg="mod">
          <ac:chgData name="건우 임" userId="2b1b72cf9296a76c" providerId="LiveId" clId="{7651D245-4EAE-4F04-8CC7-9D89AEDA9B25}" dt="2025-08-29T08:38:12.380" v="4426" actId="20577"/>
          <ac:spMkLst>
            <pc:docMk/>
            <pc:sldMk cId="836119363" sldId="271"/>
            <ac:spMk id="23" creationId="{B1FFD7D4-8E43-84CE-C773-226191E95DC5}"/>
          </ac:spMkLst>
        </pc:spChg>
        <pc:spChg chg="mod">
          <ac:chgData name="건우 임" userId="2b1b72cf9296a76c" providerId="LiveId" clId="{7651D245-4EAE-4F04-8CC7-9D89AEDA9B25}" dt="2025-08-29T08:38:15.465" v="4428" actId="20577"/>
          <ac:spMkLst>
            <pc:docMk/>
            <pc:sldMk cId="836119363" sldId="271"/>
            <ac:spMk id="25" creationId="{32FF2DFE-7978-E19F-E7B0-F50F05601CAF}"/>
          </ac:spMkLst>
        </pc:spChg>
        <pc:spChg chg="add mod">
          <ac:chgData name="건우 임" userId="2b1b72cf9296a76c" providerId="LiveId" clId="{7651D245-4EAE-4F04-8CC7-9D89AEDA9B25}" dt="2025-08-29T08:25:49.780" v="4132"/>
          <ac:spMkLst>
            <pc:docMk/>
            <pc:sldMk cId="836119363" sldId="271"/>
            <ac:spMk id="26" creationId="{D08EF40F-BFF4-C913-537A-85276A2878DB}"/>
          </ac:spMkLst>
        </pc:spChg>
        <pc:spChg chg="mod">
          <ac:chgData name="건우 임" userId="2b1b72cf9296a76c" providerId="LiveId" clId="{7651D245-4EAE-4F04-8CC7-9D89AEDA9B25}" dt="2025-08-29T08:37:13.355" v="4409" actId="1076"/>
          <ac:spMkLst>
            <pc:docMk/>
            <pc:sldMk cId="836119363" sldId="271"/>
            <ac:spMk id="27" creationId="{7A7852A7-B8FB-8C7D-25E5-BAFB66F9529B}"/>
          </ac:spMkLst>
        </pc:spChg>
        <pc:spChg chg="del">
          <ac:chgData name="건우 임" userId="2b1b72cf9296a76c" providerId="LiveId" clId="{7651D245-4EAE-4F04-8CC7-9D89AEDA9B25}" dt="2025-08-29T08:24:54.314" v="4123" actId="478"/>
          <ac:spMkLst>
            <pc:docMk/>
            <pc:sldMk cId="836119363" sldId="271"/>
            <ac:spMk id="28" creationId="{9FAA30AD-A8C7-2140-EFDE-1B8317759AD7}"/>
          </ac:spMkLst>
        </pc:spChg>
        <pc:spChg chg="del">
          <ac:chgData name="건우 임" userId="2b1b72cf9296a76c" providerId="LiveId" clId="{7651D245-4EAE-4F04-8CC7-9D89AEDA9B25}" dt="2025-08-29T08:24:54.314" v="4123" actId="478"/>
          <ac:spMkLst>
            <pc:docMk/>
            <pc:sldMk cId="836119363" sldId="271"/>
            <ac:spMk id="29" creationId="{A6496430-E74D-828D-D49B-9F29F136C860}"/>
          </ac:spMkLst>
        </pc:spChg>
        <pc:spChg chg="add mod">
          <ac:chgData name="건우 임" userId="2b1b72cf9296a76c" providerId="LiveId" clId="{7651D245-4EAE-4F04-8CC7-9D89AEDA9B25}" dt="2025-08-29T08:37:13.355" v="4409" actId="1076"/>
          <ac:spMkLst>
            <pc:docMk/>
            <pc:sldMk cId="836119363" sldId="271"/>
            <ac:spMk id="31" creationId="{383B7CE4-27FB-A763-A6CE-3751E8B19403}"/>
          </ac:spMkLst>
        </pc:spChg>
        <pc:spChg chg="mod">
          <ac:chgData name="건우 임" userId="2b1b72cf9296a76c" providerId="LiveId" clId="{7651D245-4EAE-4F04-8CC7-9D89AEDA9B25}" dt="2025-08-29T08:36:32.930" v="4398" actId="20577"/>
          <ac:spMkLst>
            <pc:docMk/>
            <pc:sldMk cId="836119363" sldId="271"/>
            <ac:spMk id="39" creationId="{BAA1815B-9058-2F81-AA3A-339055E3A874}"/>
          </ac:spMkLst>
        </pc:spChg>
        <pc:spChg chg="mod">
          <ac:chgData name="건우 임" userId="2b1b72cf9296a76c" providerId="LiveId" clId="{7651D245-4EAE-4F04-8CC7-9D89AEDA9B25}" dt="2025-08-29T08:38:03.946" v="4424" actId="1076"/>
          <ac:spMkLst>
            <pc:docMk/>
            <pc:sldMk cId="836119363" sldId="271"/>
            <ac:spMk id="40" creationId="{20A30DA4-9EB2-94C0-68A7-6E2A5C4EA711}"/>
          </ac:spMkLst>
        </pc:spChg>
        <pc:spChg chg="del">
          <ac:chgData name="건우 임" userId="2b1b72cf9296a76c" providerId="LiveId" clId="{7651D245-4EAE-4F04-8CC7-9D89AEDA9B25}" dt="2025-08-29T08:24:54.314" v="4123" actId="478"/>
          <ac:spMkLst>
            <pc:docMk/>
            <pc:sldMk cId="836119363" sldId="271"/>
            <ac:spMk id="41" creationId="{B52853D5-B4C1-83AF-C0D3-3FB606E59C58}"/>
          </ac:spMkLst>
        </pc:spChg>
        <pc:picChg chg="del">
          <ac:chgData name="건우 임" userId="2b1b72cf9296a76c" providerId="LiveId" clId="{7651D245-4EAE-4F04-8CC7-9D89AEDA9B25}" dt="2025-08-29T08:25:48.712" v="4131" actId="478"/>
          <ac:picMkLst>
            <pc:docMk/>
            <pc:sldMk cId="836119363" sldId="271"/>
            <ac:picMk id="4" creationId="{B6D7FC45-57A8-DAEF-4E35-70C58D2B0A03}"/>
          </ac:picMkLst>
        </pc:picChg>
        <pc:picChg chg="add mod">
          <ac:chgData name="건우 임" userId="2b1b72cf9296a76c" providerId="LiveId" clId="{7651D245-4EAE-4F04-8CC7-9D89AEDA9B25}" dt="2025-08-29T08:25:49.780" v="4132"/>
          <ac:picMkLst>
            <pc:docMk/>
            <pc:sldMk cId="836119363" sldId="271"/>
            <ac:picMk id="7" creationId="{92CDA175-0A99-C4F5-2B24-1311CA0FB11E}"/>
          </ac:picMkLst>
        </pc:picChg>
        <pc:picChg chg="del">
          <ac:chgData name="건우 임" userId="2b1b72cf9296a76c" providerId="LiveId" clId="{7651D245-4EAE-4F04-8CC7-9D89AEDA9B25}" dt="2025-08-29T08:26:11.900" v="4142" actId="478"/>
          <ac:picMkLst>
            <pc:docMk/>
            <pc:sldMk cId="836119363" sldId="271"/>
            <ac:picMk id="11" creationId="{63FF1DD6-0E29-0561-A73A-342F981028AB}"/>
          </ac:picMkLst>
        </pc:picChg>
        <pc:picChg chg="del">
          <ac:chgData name="건우 임" userId="2b1b72cf9296a76c" providerId="LiveId" clId="{7651D245-4EAE-4F04-8CC7-9D89AEDA9B25}" dt="2025-08-29T08:25:48.712" v="4131" actId="478"/>
          <ac:picMkLst>
            <pc:docMk/>
            <pc:sldMk cId="836119363" sldId="271"/>
            <ac:picMk id="12" creationId="{D783A164-CE59-CCDD-6F75-DAB37BE08401}"/>
          </ac:picMkLst>
        </pc:picChg>
        <pc:picChg chg="del">
          <ac:chgData name="건우 임" userId="2b1b72cf9296a76c" providerId="LiveId" clId="{7651D245-4EAE-4F04-8CC7-9D89AEDA9B25}" dt="2025-08-29T08:25:48.712" v="4131" actId="478"/>
          <ac:picMkLst>
            <pc:docMk/>
            <pc:sldMk cId="836119363" sldId="271"/>
            <ac:picMk id="13" creationId="{0BDACE05-06C3-6CE3-E02D-A76605502430}"/>
          </ac:picMkLst>
        </pc:picChg>
        <pc:picChg chg="add mod">
          <ac:chgData name="건우 임" userId="2b1b72cf9296a76c" providerId="LiveId" clId="{7651D245-4EAE-4F04-8CC7-9D89AEDA9B25}" dt="2025-08-29T08:25:49.780" v="4132"/>
          <ac:picMkLst>
            <pc:docMk/>
            <pc:sldMk cId="836119363" sldId="271"/>
            <ac:picMk id="16" creationId="{413574AF-71F8-BD81-8E5D-44E529F2482F}"/>
          </ac:picMkLst>
        </pc:picChg>
        <pc:picChg chg="add mod">
          <ac:chgData name="건우 임" userId="2b1b72cf9296a76c" providerId="LiveId" clId="{7651D245-4EAE-4F04-8CC7-9D89AEDA9B25}" dt="2025-08-29T08:25:49.780" v="4132"/>
          <ac:picMkLst>
            <pc:docMk/>
            <pc:sldMk cId="836119363" sldId="271"/>
            <ac:picMk id="18" creationId="{C1BFE376-F7A6-3832-47B9-55A0586FA4AB}"/>
          </ac:picMkLst>
        </pc:picChg>
        <pc:picChg chg="del mod">
          <ac:chgData name="건우 임" userId="2b1b72cf9296a76c" providerId="LiveId" clId="{7651D245-4EAE-4F04-8CC7-9D89AEDA9B25}" dt="2025-08-29T08:26:13.404" v="4143" actId="478"/>
          <ac:picMkLst>
            <pc:docMk/>
            <pc:sldMk cId="836119363" sldId="271"/>
            <ac:picMk id="19" creationId="{2D0C3615-DECE-124F-F201-95B7F8E6A4CE}"/>
          </ac:picMkLst>
        </pc:picChg>
        <pc:picChg chg="del">
          <ac:chgData name="건우 임" userId="2b1b72cf9296a76c" providerId="LiveId" clId="{7651D245-4EAE-4F04-8CC7-9D89AEDA9B25}" dt="2025-08-29T08:24:54.314" v="4123" actId="478"/>
          <ac:picMkLst>
            <pc:docMk/>
            <pc:sldMk cId="836119363" sldId="271"/>
            <ac:picMk id="20" creationId="{A60A9E06-9B3F-D2A3-6033-E49A404E2A1E}"/>
          </ac:picMkLst>
        </pc:picChg>
        <pc:picChg chg="mod">
          <ac:chgData name="건우 임" userId="2b1b72cf9296a76c" providerId="LiveId" clId="{7651D245-4EAE-4F04-8CC7-9D89AEDA9B25}" dt="2025-08-29T08:25:12.096" v="4125" actId="1076"/>
          <ac:picMkLst>
            <pc:docMk/>
            <pc:sldMk cId="836119363" sldId="271"/>
            <ac:picMk id="22" creationId="{21114116-33FD-234A-E92E-B50183E330DA}"/>
          </ac:picMkLst>
        </pc:picChg>
        <pc:picChg chg="mod">
          <ac:chgData name="건우 임" userId="2b1b72cf9296a76c" providerId="LiveId" clId="{7651D245-4EAE-4F04-8CC7-9D89AEDA9B25}" dt="2025-08-29T08:37:13.355" v="4409" actId="1076"/>
          <ac:picMkLst>
            <pc:docMk/>
            <pc:sldMk cId="836119363" sldId="271"/>
            <ac:picMk id="24" creationId="{A0179972-F8C9-A29C-FD48-EE2D54B2F602}"/>
          </ac:picMkLst>
        </pc:picChg>
        <pc:picChg chg="del">
          <ac:chgData name="건우 임" userId="2b1b72cf9296a76c" providerId="LiveId" clId="{7651D245-4EAE-4F04-8CC7-9D89AEDA9B25}" dt="2025-08-29T08:24:54.314" v="4123" actId="478"/>
          <ac:picMkLst>
            <pc:docMk/>
            <pc:sldMk cId="836119363" sldId="271"/>
            <ac:picMk id="30" creationId="{48BAD70B-ABB8-DD92-30AF-C01702204A82}"/>
          </ac:picMkLst>
        </pc:picChg>
        <pc:picChg chg="add del mod">
          <ac:chgData name="건우 임" userId="2b1b72cf9296a76c" providerId="LiveId" clId="{7651D245-4EAE-4F04-8CC7-9D89AEDA9B25}" dt="2025-08-29T08:34:09.266" v="4333" actId="478"/>
          <ac:picMkLst>
            <pc:docMk/>
            <pc:sldMk cId="836119363" sldId="271"/>
            <ac:picMk id="33" creationId="{C228DA78-B3BE-53CF-EDC7-37EDD6AC6857}"/>
          </ac:picMkLst>
        </pc:picChg>
        <pc:picChg chg="add del mod">
          <ac:chgData name="건우 임" userId="2b1b72cf9296a76c" providerId="LiveId" clId="{7651D245-4EAE-4F04-8CC7-9D89AEDA9B25}" dt="2025-08-29T08:34:10.794" v="4334" actId="478"/>
          <ac:picMkLst>
            <pc:docMk/>
            <pc:sldMk cId="836119363" sldId="271"/>
            <ac:picMk id="35" creationId="{ED81A3D2-AA83-9221-6372-F265645FA0C9}"/>
          </ac:picMkLst>
        </pc:picChg>
        <pc:picChg chg="mod">
          <ac:chgData name="건우 임" userId="2b1b72cf9296a76c" providerId="LiveId" clId="{7651D245-4EAE-4F04-8CC7-9D89AEDA9B25}" dt="2025-08-29T08:37:28.115" v="4413" actId="14100"/>
          <ac:picMkLst>
            <pc:docMk/>
            <pc:sldMk cId="836119363" sldId="271"/>
            <ac:picMk id="36" creationId="{6A0807C5-284E-5207-F9FB-E52C12640E3E}"/>
          </ac:picMkLst>
        </pc:picChg>
        <pc:picChg chg="mod">
          <ac:chgData name="건우 임" userId="2b1b72cf9296a76c" providerId="LiveId" clId="{7651D245-4EAE-4F04-8CC7-9D89AEDA9B25}" dt="2025-08-29T08:37:17.987" v="4410" actId="14100"/>
          <ac:picMkLst>
            <pc:docMk/>
            <pc:sldMk cId="836119363" sldId="271"/>
            <ac:picMk id="37" creationId="{66541CA9-0121-645B-961D-ECC8D9DDCC52}"/>
          </ac:picMkLst>
        </pc:picChg>
        <pc:picChg chg="del">
          <ac:chgData name="건우 임" userId="2b1b72cf9296a76c" providerId="LiveId" clId="{7651D245-4EAE-4F04-8CC7-9D89AEDA9B25}" dt="2025-08-29T08:24:54.314" v="4123" actId="478"/>
          <ac:picMkLst>
            <pc:docMk/>
            <pc:sldMk cId="836119363" sldId="271"/>
            <ac:picMk id="38" creationId="{3A7945F3-34D5-4FC4-878B-8EF7180595F7}"/>
          </ac:picMkLst>
        </pc:picChg>
        <pc:picChg chg="add del mod">
          <ac:chgData name="건우 임" userId="2b1b72cf9296a76c" providerId="LiveId" clId="{7651D245-4EAE-4F04-8CC7-9D89AEDA9B25}" dt="2025-08-29T08:34:12.216" v="4335" actId="478"/>
          <ac:picMkLst>
            <pc:docMk/>
            <pc:sldMk cId="836119363" sldId="271"/>
            <ac:picMk id="43" creationId="{37784F6D-C867-0502-9627-7495960C98B4}"/>
          </ac:picMkLst>
        </pc:picChg>
        <pc:picChg chg="add mod">
          <ac:chgData name="건우 임" userId="2b1b72cf9296a76c" providerId="LiveId" clId="{7651D245-4EAE-4F04-8CC7-9D89AEDA9B25}" dt="2025-08-29T08:37:25.131" v="4412" actId="14100"/>
          <ac:picMkLst>
            <pc:docMk/>
            <pc:sldMk cId="836119363" sldId="271"/>
            <ac:picMk id="45" creationId="{8131D139-8A3D-9CE6-827A-5D94E982337F}"/>
          </ac:picMkLst>
        </pc:picChg>
        <pc:picChg chg="add mod">
          <ac:chgData name="건우 임" userId="2b1b72cf9296a76c" providerId="LiveId" clId="{7651D245-4EAE-4F04-8CC7-9D89AEDA9B25}" dt="2025-08-29T08:37:34.036" v="4414" actId="14100"/>
          <ac:picMkLst>
            <pc:docMk/>
            <pc:sldMk cId="836119363" sldId="271"/>
            <ac:picMk id="47" creationId="{AF776528-0E0D-A245-B6E2-2DDC913FF9A5}"/>
          </ac:picMkLst>
        </pc:picChg>
      </pc:sldChg>
      <pc:sldChg chg="add del ord">
        <pc:chgData name="건우 임" userId="2b1b72cf9296a76c" providerId="LiveId" clId="{7651D245-4EAE-4F04-8CC7-9D89AEDA9B25}" dt="2025-08-29T08:22:17.459" v="4073" actId="2890"/>
        <pc:sldMkLst>
          <pc:docMk/>
          <pc:sldMk cId="3976620502" sldId="271"/>
        </pc:sldMkLst>
      </pc:sldChg>
      <pc:sldChg chg="modSp add mod">
        <pc:chgData name="건우 임" userId="2b1b72cf9296a76c" providerId="LiveId" clId="{7651D245-4EAE-4F04-8CC7-9D89AEDA9B25}" dt="2025-08-29T08:34:32.908" v="4338" actId="2711"/>
        <pc:sldMkLst>
          <pc:docMk/>
          <pc:sldMk cId="3521554865" sldId="272"/>
        </pc:sldMkLst>
        <pc:spChg chg="mod">
          <ac:chgData name="건우 임" userId="2b1b72cf9296a76c" providerId="LiveId" clId="{7651D245-4EAE-4F04-8CC7-9D89AEDA9B25}" dt="2025-08-29T08:34:32.908" v="4338" actId="2711"/>
          <ac:spMkLst>
            <pc:docMk/>
            <pc:sldMk cId="3521554865" sldId="272"/>
            <ac:spMk id="31" creationId="{883E32A6-6E1A-64FA-2D5D-CB8B6CCAD58F}"/>
          </ac:spMkLst>
        </pc:spChg>
      </pc:sldChg>
      <pc:sldChg chg="addSp delSp modSp add mod ord">
        <pc:chgData name="건우 임" userId="2b1b72cf9296a76c" providerId="LiveId" clId="{7651D245-4EAE-4F04-8CC7-9D89AEDA9B25}" dt="2025-08-29T08:33:39.433" v="4319" actId="1076"/>
        <pc:sldMkLst>
          <pc:docMk/>
          <pc:sldMk cId="4280095566" sldId="273"/>
        </pc:sldMkLst>
        <pc:spChg chg="add del mod">
          <ac:chgData name="건우 임" userId="2b1b72cf9296a76c" providerId="LiveId" clId="{7651D245-4EAE-4F04-8CC7-9D89AEDA9B25}" dt="2025-08-29T08:32:42.297" v="4299" actId="478"/>
          <ac:spMkLst>
            <pc:docMk/>
            <pc:sldMk cId="4280095566" sldId="273"/>
            <ac:spMk id="11" creationId="{D8E11445-3202-A2DD-9ED6-5896A8965DBC}"/>
          </ac:spMkLst>
        </pc:spChg>
        <pc:spChg chg="mod">
          <ac:chgData name="건우 임" userId="2b1b72cf9296a76c" providerId="LiveId" clId="{7651D245-4EAE-4F04-8CC7-9D89AEDA9B25}" dt="2025-08-29T08:31:00.232" v="4265" actId="20577"/>
          <ac:spMkLst>
            <pc:docMk/>
            <pc:sldMk cId="4280095566" sldId="273"/>
            <ac:spMk id="15" creationId="{D333E11B-9ABD-C15E-7205-B3450F06B4FF}"/>
          </ac:spMkLst>
        </pc:spChg>
        <pc:spChg chg="mod">
          <ac:chgData name="건우 임" userId="2b1b72cf9296a76c" providerId="LiveId" clId="{7651D245-4EAE-4F04-8CC7-9D89AEDA9B25}" dt="2025-08-29T08:31:17.169" v="4278" actId="2711"/>
          <ac:spMkLst>
            <pc:docMk/>
            <pc:sldMk cId="4280095566" sldId="273"/>
            <ac:spMk id="21" creationId="{B57CA55B-F544-48B7-C0B4-246E83767D3D}"/>
          </ac:spMkLst>
        </pc:spChg>
        <pc:spChg chg="mod">
          <ac:chgData name="건우 임" userId="2b1b72cf9296a76c" providerId="LiveId" clId="{7651D245-4EAE-4F04-8CC7-9D89AEDA9B25}" dt="2025-08-29T08:31:36.889" v="4281" actId="2711"/>
          <ac:spMkLst>
            <pc:docMk/>
            <pc:sldMk cId="4280095566" sldId="273"/>
            <ac:spMk id="31" creationId="{3D20B495-81CE-286B-44BC-1A3D9F01ACB7}"/>
          </ac:spMkLst>
        </pc:spChg>
        <pc:spChg chg="mod">
          <ac:chgData name="건우 임" userId="2b1b72cf9296a76c" providerId="LiveId" clId="{7651D245-4EAE-4F04-8CC7-9D89AEDA9B25}" dt="2025-08-29T08:32:31.115" v="4294" actId="1076"/>
          <ac:spMkLst>
            <pc:docMk/>
            <pc:sldMk cId="4280095566" sldId="273"/>
            <ac:spMk id="39" creationId="{20E40562-1B2E-57F4-7077-B7754152C447}"/>
          </ac:spMkLst>
        </pc:spChg>
        <pc:spChg chg="mod">
          <ac:chgData name="건우 임" userId="2b1b72cf9296a76c" providerId="LiveId" clId="{7651D245-4EAE-4F04-8CC7-9D89AEDA9B25}" dt="2025-08-29T08:33:39.433" v="4319" actId="1076"/>
          <ac:spMkLst>
            <pc:docMk/>
            <pc:sldMk cId="4280095566" sldId="273"/>
            <ac:spMk id="40" creationId="{B0C46EA7-3D17-2CAB-95AF-B1F9047D6CD9}"/>
          </ac:spMkLst>
        </pc:spChg>
        <pc:picChg chg="add mod">
          <ac:chgData name="건우 임" userId="2b1b72cf9296a76c" providerId="LiveId" clId="{7651D245-4EAE-4F04-8CC7-9D89AEDA9B25}" dt="2025-08-29T08:32:03.916" v="4286" actId="14100"/>
          <ac:picMkLst>
            <pc:docMk/>
            <pc:sldMk cId="4280095566" sldId="273"/>
            <ac:picMk id="5" creationId="{85322F4D-540B-8D81-B13F-A712B3F746FB}"/>
          </ac:picMkLst>
        </pc:picChg>
        <pc:picChg chg="add mod">
          <ac:chgData name="건우 임" userId="2b1b72cf9296a76c" providerId="LiveId" clId="{7651D245-4EAE-4F04-8CC7-9D89AEDA9B25}" dt="2025-08-29T08:32:58.106" v="4305" actId="14100"/>
          <ac:picMkLst>
            <pc:docMk/>
            <pc:sldMk cId="4280095566" sldId="273"/>
            <ac:picMk id="13" creationId="{D992D097-22BE-E123-3D66-E50E4C1D5821}"/>
          </ac:picMkLst>
        </pc:picChg>
        <pc:picChg chg="del">
          <ac:chgData name="건우 임" userId="2b1b72cf9296a76c" providerId="LiveId" clId="{7651D245-4EAE-4F04-8CC7-9D89AEDA9B25}" dt="2025-08-29T08:31:50.794" v="4282" actId="478"/>
          <ac:picMkLst>
            <pc:docMk/>
            <pc:sldMk cId="4280095566" sldId="273"/>
            <ac:picMk id="33" creationId="{984BB53C-A3BE-7B84-0DAF-6084EEC22E39}"/>
          </ac:picMkLst>
        </pc:picChg>
        <pc:picChg chg="del">
          <ac:chgData name="건우 임" userId="2b1b72cf9296a76c" providerId="LiveId" clId="{7651D245-4EAE-4F04-8CC7-9D89AEDA9B25}" dt="2025-08-29T08:32:32.874" v="4295" actId="478"/>
          <ac:picMkLst>
            <pc:docMk/>
            <pc:sldMk cId="4280095566" sldId="273"/>
            <ac:picMk id="35" creationId="{DA908F41-AE56-58BB-C668-54DF05510610}"/>
          </ac:picMkLst>
        </pc:picChg>
        <pc:picChg chg="mod">
          <ac:chgData name="건우 임" userId="2b1b72cf9296a76c" providerId="LiveId" clId="{7651D245-4EAE-4F04-8CC7-9D89AEDA9B25}" dt="2025-08-29T08:33:03.298" v="4307" actId="14100"/>
          <ac:picMkLst>
            <pc:docMk/>
            <pc:sldMk cId="4280095566" sldId="273"/>
            <ac:picMk id="37" creationId="{5BD336B9-B8CE-AE8B-8D41-4CB0385AA842}"/>
          </ac:picMkLst>
        </pc:picChg>
        <pc:picChg chg="del">
          <ac:chgData name="건우 임" userId="2b1b72cf9296a76c" providerId="LiveId" clId="{7651D245-4EAE-4F04-8CC7-9D89AEDA9B25}" dt="2025-08-29T08:32:34.194" v="4296" actId="478"/>
          <ac:picMkLst>
            <pc:docMk/>
            <pc:sldMk cId="4280095566" sldId="273"/>
            <ac:picMk id="43" creationId="{7A68F026-6EBD-505C-D4ED-CEFD49673E68}"/>
          </ac:picMkLst>
        </pc:picChg>
      </pc:sldChg>
      <pc:sldChg chg="addSp delSp modSp add mod">
        <pc:chgData name="건우 임" userId="2b1b72cf9296a76c" providerId="LiveId" clId="{7651D245-4EAE-4F04-8CC7-9D89AEDA9B25}" dt="2025-08-29T08:40:33.761" v="4481" actId="20577"/>
        <pc:sldMkLst>
          <pc:docMk/>
          <pc:sldMk cId="4091726330" sldId="274"/>
        </pc:sldMkLst>
        <pc:spChg chg="mod">
          <ac:chgData name="건우 임" userId="2b1b72cf9296a76c" providerId="LiveId" clId="{7651D245-4EAE-4F04-8CC7-9D89AEDA9B25}" dt="2025-08-29T08:38:41.145" v="4436" actId="14100"/>
          <ac:spMkLst>
            <pc:docMk/>
            <pc:sldMk cId="4091726330" sldId="274"/>
            <ac:spMk id="15" creationId="{29DAA68F-079D-918B-E7A9-E6BEF632207A}"/>
          </ac:spMkLst>
        </pc:spChg>
        <pc:spChg chg="mod">
          <ac:chgData name="건우 임" userId="2b1b72cf9296a76c" providerId="LiveId" clId="{7651D245-4EAE-4F04-8CC7-9D89AEDA9B25}" dt="2025-08-29T08:39:15.511" v="4463" actId="14100"/>
          <ac:spMkLst>
            <pc:docMk/>
            <pc:sldMk cId="4091726330" sldId="274"/>
            <ac:spMk id="21" creationId="{432C10DA-915C-5D59-7491-4F954E04F83A}"/>
          </ac:spMkLst>
        </pc:spChg>
        <pc:spChg chg="mod">
          <ac:chgData name="건우 임" userId="2b1b72cf9296a76c" providerId="LiveId" clId="{7651D245-4EAE-4F04-8CC7-9D89AEDA9B25}" dt="2025-08-29T08:39:04.054" v="4441" actId="20577"/>
          <ac:spMkLst>
            <pc:docMk/>
            <pc:sldMk cId="4091726330" sldId="274"/>
            <ac:spMk id="23" creationId="{9D74B6F7-A3DB-D819-C357-383390F646B9}"/>
          </ac:spMkLst>
        </pc:spChg>
        <pc:spChg chg="del">
          <ac:chgData name="건우 임" userId="2b1b72cf9296a76c" providerId="LiveId" clId="{7651D245-4EAE-4F04-8CC7-9D89AEDA9B25}" dt="2025-08-29T08:38:33.436" v="4433" actId="478"/>
          <ac:spMkLst>
            <pc:docMk/>
            <pc:sldMk cId="4091726330" sldId="274"/>
            <ac:spMk id="25" creationId="{9C46155D-6EDE-E5CB-394A-0D5EDA15EA14}"/>
          </ac:spMkLst>
        </pc:spChg>
        <pc:spChg chg="del">
          <ac:chgData name="건우 임" userId="2b1b72cf9296a76c" providerId="LiveId" clId="{7651D245-4EAE-4F04-8CC7-9D89AEDA9B25}" dt="2025-08-29T08:38:33.436" v="4433" actId="478"/>
          <ac:spMkLst>
            <pc:docMk/>
            <pc:sldMk cId="4091726330" sldId="274"/>
            <ac:spMk id="27" creationId="{6E78BF84-1AFA-90B2-43AA-289F61D9466C}"/>
          </ac:spMkLst>
        </pc:spChg>
        <pc:spChg chg="del">
          <ac:chgData name="건우 임" userId="2b1b72cf9296a76c" providerId="LiveId" clId="{7651D245-4EAE-4F04-8CC7-9D89AEDA9B25}" dt="2025-08-29T08:38:43.437" v="4437" actId="478"/>
          <ac:spMkLst>
            <pc:docMk/>
            <pc:sldMk cId="4091726330" sldId="274"/>
            <ac:spMk id="31" creationId="{142B7B12-1843-C96A-E654-6F6BA885FB5D}"/>
          </ac:spMkLst>
        </pc:spChg>
        <pc:spChg chg="mod">
          <ac:chgData name="건우 임" userId="2b1b72cf9296a76c" providerId="LiveId" clId="{7651D245-4EAE-4F04-8CC7-9D89AEDA9B25}" dt="2025-08-29T08:40:33.761" v="4481" actId="20577"/>
          <ac:spMkLst>
            <pc:docMk/>
            <pc:sldMk cId="4091726330" sldId="274"/>
            <ac:spMk id="39" creationId="{500914E3-ACA4-7C7D-F5EA-614361CC5273}"/>
          </ac:spMkLst>
        </pc:spChg>
        <pc:spChg chg="del">
          <ac:chgData name="건우 임" userId="2b1b72cf9296a76c" providerId="LiveId" clId="{7651D245-4EAE-4F04-8CC7-9D89AEDA9B25}" dt="2025-08-29T08:38:30.980" v="4432" actId="478"/>
          <ac:spMkLst>
            <pc:docMk/>
            <pc:sldMk cId="4091726330" sldId="274"/>
            <ac:spMk id="40" creationId="{3A942913-01BA-61BB-94AD-BDF5E46B22C7}"/>
          </ac:spMkLst>
        </pc:spChg>
        <pc:picChg chg="add mod">
          <ac:chgData name="건우 임" userId="2b1b72cf9296a76c" providerId="LiveId" clId="{7651D245-4EAE-4F04-8CC7-9D89AEDA9B25}" dt="2025-08-29T08:39:47.279" v="4470" actId="14100"/>
          <ac:picMkLst>
            <pc:docMk/>
            <pc:sldMk cId="4091726330" sldId="274"/>
            <ac:picMk id="5" creationId="{FE0AC14B-664E-10DC-835A-78C71F6E6E3B}"/>
          </ac:picMkLst>
        </pc:picChg>
        <pc:picChg chg="mod">
          <ac:chgData name="건우 임" userId="2b1b72cf9296a76c" providerId="LiveId" clId="{7651D245-4EAE-4F04-8CC7-9D89AEDA9B25}" dt="2025-08-29T08:39:02.008" v="4439" actId="1076"/>
          <ac:picMkLst>
            <pc:docMk/>
            <pc:sldMk cId="4091726330" sldId="274"/>
            <ac:picMk id="22" creationId="{95C3A10E-67E5-1EE1-CABF-398412FC025D}"/>
          </ac:picMkLst>
        </pc:picChg>
        <pc:picChg chg="del">
          <ac:chgData name="건우 임" userId="2b1b72cf9296a76c" providerId="LiveId" clId="{7651D245-4EAE-4F04-8CC7-9D89AEDA9B25}" dt="2025-08-29T08:38:33.436" v="4433" actId="478"/>
          <ac:picMkLst>
            <pc:docMk/>
            <pc:sldMk cId="4091726330" sldId="274"/>
            <ac:picMk id="24" creationId="{A00F0807-86AA-AA9C-E02A-238211E2221F}"/>
          </ac:picMkLst>
        </pc:picChg>
        <pc:picChg chg="mod">
          <ac:chgData name="건우 임" userId="2b1b72cf9296a76c" providerId="LiveId" clId="{7651D245-4EAE-4F04-8CC7-9D89AEDA9B25}" dt="2025-08-29T08:40:03.646" v="4473" actId="14100"/>
          <ac:picMkLst>
            <pc:docMk/>
            <pc:sldMk cId="4091726330" sldId="274"/>
            <ac:picMk id="36" creationId="{B2407A9D-0B96-8BD5-8E26-7B134FFE5E05}"/>
          </ac:picMkLst>
        </pc:picChg>
        <pc:picChg chg="del">
          <ac:chgData name="건우 임" userId="2b1b72cf9296a76c" providerId="LiveId" clId="{7651D245-4EAE-4F04-8CC7-9D89AEDA9B25}" dt="2025-08-29T08:38:30.980" v="4432" actId="478"/>
          <ac:picMkLst>
            <pc:docMk/>
            <pc:sldMk cId="4091726330" sldId="274"/>
            <ac:picMk id="37" creationId="{89C08620-8BC1-5AE1-5D58-DC234C50BB64}"/>
          </ac:picMkLst>
        </pc:picChg>
        <pc:picChg chg="del mod">
          <ac:chgData name="건우 임" userId="2b1b72cf9296a76c" providerId="LiveId" clId="{7651D245-4EAE-4F04-8CC7-9D89AEDA9B25}" dt="2025-08-29T08:39:26.244" v="4464" actId="478"/>
          <ac:picMkLst>
            <pc:docMk/>
            <pc:sldMk cId="4091726330" sldId="274"/>
            <ac:picMk id="45" creationId="{91FDD097-842B-29AF-F85E-FD6889A8E436}"/>
          </ac:picMkLst>
        </pc:picChg>
        <pc:picChg chg="del">
          <ac:chgData name="건우 임" userId="2b1b72cf9296a76c" providerId="LiveId" clId="{7651D245-4EAE-4F04-8CC7-9D89AEDA9B25}" dt="2025-08-29T08:38:30.980" v="4432" actId="478"/>
          <ac:picMkLst>
            <pc:docMk/>
            <pc:sldMk cId="4091726330" sldId="274"/>
            <ac:picMk id="47" creationId="{10566FAC-DFC9-C692-F9EB-73C6FE1A9177}"/>
          </ac:picMkLst>
        </pc:picChg>
      </pc:sldChg>
      <pc:sldChg chg="addSp delSp modSp add mod ord setBg">
        <pc:chgData name="건우 임" userId="2b1b72cf9296a76c" providerId="LiveId" clId="{7651D245-4EAE-4F04-8CC7-9D89AEDA9B25}" dt="2025-08-29T08:42:55.033" v="4569" actId="14100"/>
        <pc:sldMkLst>
          <pc:docMk/>
          <pc:sldMk cId="0" sldId="275"/>
        </pc:sldMkLst>
        <pc:spChg chg="del">
          <ac:chgData name="건우 임" userId="2b1b72cf9296a76c" providerId="LiveId" clId="{7651D245-4EAE-4F04-8CC7-9D89AEDA9B25}" dt="2025-08-29T08:41:59.069" v="4486" actId="478"/>
          <ac:spMkLst>
            <pc:docMk/>
            <pc:sldMk cId="0" sldId="275"/>
            <ac:spMk id="5" creationId="{00000000-0000-0000-0000-000000000000}"/>
          </ac:spMkLst>
        </pc:spChg>
        <pc:spChg chg="del mod">
          <ac:chgData name="건우 임" userId="2b1b72cf9296a76c" providerId="LiveId" clId="{7651D245-4EAE-4F04-8CC7-9D89AEDA9B25}" dt="2025-08-29T08:41:59.069" v="4486" actId="478"/>
          <ac:spMkLst>
            <pc:docMk/>
            <pc:sldMk cId="0" sldId="275"/>
            <ac:spMk id="6" creationId="{00000000-0000-0000-0000-000000000000}"/>
          </ac:spMkLst>
        </pc:spChg>
        <pc:spChg chg="add mod">
          <ac:chgData name="건우 임" userId="2b1b72cf9296a76c" providerId="LiveId" clId="{7651D245-4EAE-4F04-8CC7-9D89AEDA9B25}" dt="2025-08-29T08:41:59.874" v="4487"/>
          <ac:spMkLst>
            <pc:docMk/>
            <pc:sldMk cId="0" sldId="275"/>
            <ac:spMk id="9" creationId="{0C97D4B5-0C40-E168-A92E-08881226EBDB}"/>
          </ac:spMkLst>
        </pc:spChg>
        <pc:spChg chg="add mod">
          <ac:chgData name="건우 임" userId="2b1b72cf9296a76c" providerId="LiveId" clId="{7651D245-4EAE-4F04-8CC7-9D89AEDA9B25}" dt="2025-08-29T08:42:55.033" v="4569" actId="14100"/>
          <ac:spMkLst>
            <pc:docMk/>
            <pc:sldMk cId="0" sldId="275"/>
            <ac:spMk id="13" creationId="{520BD5E8-2F07-CBF7-A72F-6065927BEF4C}"/>
          </ac:spMkLst>
        </pc:spChg>
        <pc:spChg chg="add mod">
          <ac:chgData name="건우 임" userId="2b1b72cf9296a76c" providerId="LiveId" clId="{7651D245-4EAE-4F04-8CC7-9D89AEDA9B25}" dt="2025-08-29T08:41:59.874" v="4487"/>
          <ac:spMkLst>
            <pc:docMk/>
            <pc:sldMk cId="0" sldId="275"/>
            <ac:spMk id="19" creationId="{45012A46-4DB9-7EB5-B7EF-9EEA8BE0B118}"/>
          </ac:spMkLst>
        </pc:spChg>
        <pc:spChg chg="del">
          <ac:chgData name="건우 임" userId="2b1b72cf9296a76c" providerId="LiveId" clId="{7651D245-4EAE-4F04-8CC7-9D89AEDA9B25}" dt="2025-08-29T08:41:59.069" v="4486" actId="478"/>
          <ac:spMkLst>
            <pc:docMk/>
            <pc:sldMk cId="0" sldId="275"/>
            <ac:spMk id="28" creationId="{00000000-0000-0000-0000-000000000000}"/>
          </ac:spMkLst>
        </pc:spChg>
        <pc:picChg chg="del">
          <ac:chgData name="건우 임" userId="2b1b72cf9296a76c" providerId="LiveId" clId="{7651D245-4EAE-4F04-8CC7-9D89AEDA9B25}" dt="2025-08-29T08:41:59.069" v="4486" actId="478"/>
          <ac:picMkLst>
            <pc:docMk/>
            <pc:sldMk cId="0" sldId="275"/>
            <ac:picMk id="4" creationId="{00000000-0000-0000-0000-000000000000}"/>
          </ac:picMkLst>
        </pc:picChg>
        <pc:picChg chg="add mod">
          <ac:chgData name="건우 임" userId="2b1b72cf9296a76c" providerId="LiveId" clId="{7651D245-4EAE-4F04-8CC7-9D89AEDA9B25}" dt="2025-08-29T08:41:59.874" v="4487"/>
          <ac:picMkLst>
            <pc:docMk/>
            <pc:sldMk cId="0" sldId="275"/>
            <ac:picMk id="8" creationId="{BD8E7760-CB88-C998-1FBC-759CD0282083}"/>
          </ac:picMkLst>
        </pc:picChg>
        <pc:picChg chg="add mod">
          <ac:chgData name="건우 임" userId="2b1b72cf9296a76c" providerId="LiveId" clId="{7651D245-4EAE-4F04-8CC7-9D89AEDA9B25}" dt="2025-08-29T08:41:59.874" v="4487"/>
          <ac:picMkLst>
            <pc:docMk/>
            <pc:sldMk cId="0" sldId="275"/>
            <ac:picMk id="15" creationId="{EF6B88E4-8EFC-BE07-10F7-34F9D0542BE2}"/>
          </ac:picMkLst>
        </pc:picChg>
        <pc:picChg chg="add mod">
          <ac:chgData name="건우 임" userId="2b1b72cf9296a76c" providerId="LiveId" clId="{7651D245-4EAE-4F04-8CC7-9D89AEDA9B25}" dt="2025-08-29T08:41:59.874" v="4487"/>
          <ac:picMkLst>
            <pc:docMk/>
            <pc:sldMk cId="0" sldId="275"/>
            <ac:picMk id="18" creationId="{274EF7E4-7DC4-5127-4172-6C59D901E4F6}"/>
          </ac:picMkLst>
        </pc:picChg>
        <pc:picChg chg="del">
          <ac:chgData name="건우 임" userId="2b1b72cf9296a76c" providerId="LiveId" clId="{7651D245-4EAE-4F04-8CC7-9D89AEDA9B25}" dt="2025-08-29T08:41:59.069" v="4486" actId="478"/>
          <ac:picMkLst>
            <pc:docMk/>
            <pc:sldMk cId="0" sldId="275"/>
            <ac:picMk id="26" creationId="{00000000-0000-0000-0000-000000000000}"/>
          </ac:picMkLst>
        </pc:picChg>
        <pc:picChg chg="del">
          <ac:chgData name="건우 임" userId="2b1b72cf9296a76c" providerId="LiveId" clId="{7651D245-4EAE-4F04-8CC7-9D89AEDA9B25}" dt="2025-08-29T08:41:59.069" v="4486" actId="478"/>
          <ac:picMkLst>
            <pc:docMk/>
            <pc:sldMk cId="0" sldId="275"/>
            <ac:picMk id="27" creationId="{00000000-0000-0000-0000-000000000000}"/>
          </ac:picMkLst>
        </pc:picChg>
      </pc:sldChg>
      <pc:sldChg chg="addSp delSp modSp add mod setBg">
        <pc:chgData name="건우 임" userId="2b1b72cf9296a76c" providerId="LiveId" clId="{7651D245-4EAE-4F04-8CC7-9D89AEDA9B25}" dt="2025-08-29T08:44:31.507" v="4582"/>
        <pc:sldMkLst>
          <pc:docMk/>
          <pc:sldMk cId="4245220399" sldId="276"/>
        </pc:sldMkLst>
        <pc:spChg chg="del">
          <ac:chgData name="건우 임" userId="2b1b72cf9296a76c" providerId="LiveId" clId="{7651D245-4EAE-4F04-8CC7-9D89AEDA9B25}" dt="2025-08-29T08:44:29.657" v="4581" actId="478"/>
          <ac:spMkLst>
            <pc:docMk/>
            <pc:sldMk cId="4245220399" sldId="276"/>
            <ac:spMk id="5" creationId="{1DA8CCF4-45EB-8685-2662-D954C3A308DE}"/>
          </ac:spMkLst>
        </pc:spChg>
        <pc:spChg chg="del">
          <ac:chgData name="건우 임" userId="2b1b72cf9296a76c" providerId="LiveId" clId="{7651D245-4EAE-4F04-8CC7-9D89AEDA9B25}" dt="2025-08-29T08:44:29.657" v="4581" actId="478"/>
          <ac:spMkLst>
            <pc:docMk/>
            <pc:sldMk cId="4245220399" sldId="276"/>
            <ac:spMk id="6" creationId="{E0494EC0-A657-433D-2498-AB62A3C3893A}"/>
          </ac:spMkLst>
        </pc:spChg>
        <pc:spChg chg="del">
          <ac:chgData name="건우 임" userId="2b1b72cf9296a76c" providerId="LiveId" clId="{7651D245-4EAE-4F04-8CC7-9D89AEDA9B25}" dt="2025-08-29T08:44:29.657" v="4581" actId="478"/>
          <ac:spMkLst>
            <pc:docMk/>
            <pc:sldMk cId="4245220399" sldId="276"/>
            <ac:spMk id="7" creationId="{74D3FCE7-860B-F223-FC1C-83E0A3FAD17F}"/>
          </ac:spMkLst>
        </pc:spChg>
        <pc:spChg chg="add mod">
          <ac:chgData name="건우 임" userId="2b1b72cf9296a76c" providerId="LiveId" clId="{7651D245-4EAE-4F04-8CC7-9D89AEDA9B25}" dt="2025-08-29T08:44:31.507" v="4582"/>
          <ac:spMkLst>
            <pc:docMk/>
            <pc:sldMk cId="4245220399" sldId="276"/>
            <ac:spMk id="21" creationId="{14997C48-BE88-AD0C-2571-15D70D5923D3}"/>
          </ac:spMkLst>
        </pc:spChg>
        <pc:spChg chg="add mod">
          <ac:chgData name="건우 임" userId="2b1b72cf9296a76c" providerId="LiveId" clId="{7651D245-4EAE-4F04-8CC7-9D89AEDA9B25}" dt="2025-08-29T08:44:31.507" v="4582"/>
          <ac:spMkLst>
            <pc:docMk/>
            <pc:sldMk cId="4245220399" sldId="276"/>
            <ac:spMk id="22" creationId="{0C64E4F7-74BB-D61A-AE9C-F7C2EEB9E087}"/>
          </ac:spMkLst>
        </pc:spChg>
        <pc:spChg chg="add mod">
          <ac:chgData name="건우 임" userId="2b1b72cf9296a76c" providerId="LiveId" clId="{7651D245-4EAE-4F04-8CC7-9D89AEDA9B25}" dt="2025-08-29T08:44:31.507" v="4582"/>
          <ac:spMkLst>
            <pc:docMk/>
            <pc:sldMk cId="4245220399" sldId="276"/>
            <ac:spMk id="25" creationId="{11E1EA94-1A76-61CD-D08E-800B1A103615}"/>
          </ac:spMkLst>
        </pc:spChg>
        <pc:spChg chg="del">
          <ac:chgData name="건우 임" userId="2b1b72cf9296a76c" providerId="LiveId" clId="{7651D245-4EAE-4F04-8CC7-9D89AEDA9B25}" dt="2025-08-29T08:44:29.657" v="4581" actId="478"/>
          <ac:spMkLst>
            <pc:docMk/>
            <pc:sldMk cId="4245220399" sldId="276"/>
            <ac:spMk id="28" creationId="{B809402C-EBEA-6EE4-6C49-A94CF82339FF}"/>
          </ac:spMkLst>
        </pc:spChg>
        <pc:picChg chg="del">
          <ac:chgData name="건우 임" userId="2b1b72cf9296a76c" providerId="LiveId" clId="{7651D245-4EAE-4F04-8CC7-9D89AEDA9B25}" dt="2025-08-29T08:44:29.657" v="4581" actId="478"/>
          <ac:picMkLst>
            <pc:docMk/>
            <pc:sldMk cId="4245220399" sldId="276"/>
            <ac:picMk id="4" creationId="{1B807E01-8B68-D8A9-2630-FE58DE7FD7B3}"/>
          </ac:picMkLst>
        </pc:picChg>
        <pc:picChg chg="add mod">
          <ac:chgData name="건우 임" userId="2b1b72cf9296a76c" providerId="LiveId" clId="{7651D245-4EAE-4F04-8CC7-9D89AEDA9B25}" dt="2025-08-29T08:44:31.507" v="4582"/>
          <ac:picMkLst>
            <pc:docMk/>
            <pc:sldMk cId="4245220399" sldId="276"/>
            <ac:picMk id="13" creationId="{430C9F43-4E73-1189-695D-3BDB644603C3}"/>
          </ac:picMkLst>
        </pc:picChg>
        <pc:picChg chg="add mod">
          <ac:chgData name="건우 임" userId="2b1b72cf9296a76c" providerId="LiveId" clId="{7651D245-4EAE-4F04-8CC7-9D89AEDA9B25}" dt="2025-08-29T08:44:31.507" v="4582"/>
          <ac:picMkLst>
            <pc:docMk/>
            <pc:sldMk cId="4245220399" sldId="276"/>
            <ac:picMk id="18" creationId="{23EAB3CD-95B5-EFD1-4B5C-1C07E0AD2FE6}"/>
          </ac:picMkLst>
        </pc:picChg>
        <pc:picChg chg="add mod">
          <ac:chgData name="건우 임" userId="2b1b72cf9296a76c" providerId="LiveId" clId="{7651D245-4EAE-4F04-8CC7-9D89AEDA9B25}" dt="2025-08-29T08:44:31.507" v="4582"/>
          <ac:picMkLst>
            <pc:docMk/>
            <pc:sldMk cId="4245220399" sldId="276"/>
            <ac:picMk id="23" creationId="{C10CE99C-9A5B-4394-FFA2-FADF78D55C7F}"/>
          </ac:picMkLst>
        </pc:picChg>
        <pc:picChg chg="add mod">
          <ac:chgData name="건우 임" userId="2b1b72cf9296a76c" providerId="LiveId" clId="{7651D245-4EAE-4F04-8CC7-9D89AEDA9B25}" dt="2025-08-29T08:44:31.507" v="4582"/>
          <ac:picMkLst>
            <pc:docMk/>
            <pc:sldMk cId="4245220399" sldId="276"/>
            <ac:picMk id="24" creationId="{9E1B2E37-3228-B544-CC9B-DA851B0E4975}"/>
          </ac:picMkLst>
        </pc:picChg>
        <pc:picChg chg="del">
          <ac:chgData name="건우 임" userId="2b1b72cf9296a76c" providerId="LiveId" clId="{7651D245-4EAE-4F04-8CC7-9D89AEDA9B25}" dt="2025-08-29T08:44:29.657" v="4581" actId="478"/>
          <ac:picMkLst>
            <pc:docMk/>
            <pc:sldMk cId="4245220399" sldId="276"/>
            <ac:picMk id="26" creationId="{0E296F3E-B3E5-00B1-6716-C6709DFCDD4B}"/>
          </ac:picMkLst>
        </pc:picChg>
        <pc:picChg chg="del">
          <ac:chgData name="건우 임" userId="2b1b72cf9296a76c" providerId="LiveId" clId="{7651D245-4EAE-4F04-8CC7-9D89AEDA9B25}" dt="2025-08-29T08:44:29.657" v="4581" actId="478"/>
          <ac:picMkLst>
            <pc:docMk/>
            <pc:sldMk cId="4245220399" sldId="276"/>
            <ac:picMk id="27" creationId="{457ACA9E-4DD3-F977-124A-FE25B821C1D4}"/>
          </ac:picMkLst>
        </pc:picChg>
      </pc:sldChg>
      <pc:sldChg chg="addSp delSp modSp add mod setBg">
        <pc:chgData name="건우 임" userId="2b1b72cf9296a76c" providerId="LiveId" clId="{7651D245-4EAE-4F04-8CC7-9D89AEDA9B25}" dt="2025-08-29T08:45:00.396" v="4584"/>
        <pc:sldMkLst>
          <pc:docMk/>
          <pc:sldMk cId="3399320078" sldId="277"/>
        </pc:sldMkLst>
        <pc:spChg chg="del">
          <ac:chgData name="건우 임" userId="2b1b72cf9296a76c" providerId="LiveId" clId="{7651D245-4EAE-4F04-8CC7-9D89AEDA9B25}" dt="2025-08-29T08:44:59.565" v="4583" actId="478"/>
          <ac:spMkLst>
            <pc:docMk/>
            <pc:sldMk cId="3399320078" sldId="277"/>
            <ac:spMk id="5" creationId="{49E886F6-4A4B-87C5-E23C-45F108477511}"/>
          </ac:spMkLst>
        </pc:spChg>
        <pc:spChg chg="del">
          <ac:chgData name="건우 임" userId="2b1b72cf9296a76c" providerId="LiveId" clId="{7651D245-4EAE-4F04-8CC7-9D89AEDA9B25}" dt="2025-08-29T08:44:59.565" v="4583" actId="478"/>
          <ac:spMkLst>
            <pc:docMk/>
            <pc:sldMk cId="3399320078" sldId="277"/>
            <ac:spMk id="6" creationId="{C9063098-AD34-087A-AE63-FE5ABBE8ECB3}"/>
          </ac:spMkLst>
        </pc:spChg>
        <pc:spChg chg="add mod">
          <ac:chgData name="건우 임" userId="2b1b72cf9296a76c" providerId="LiveId" clId="{7651D245-4EAE-4F04-8CC7-9D89AEDA9B25}" dt="2025-08-29T08:45:00.396" v="4584"/>
          <ac:spMkLst>
            <pc:docMk/>
            <pc:sldMk cId="3399320078" sldId="277"/>
            <ac:spMk id="14" creationId="{EFDD62BF-369F-9067-3D61-C0E06385048B}"/>
          </ac:spMkLst>
        </pc:spChg>
        <pc:spChg chg="add mod">
          <ac:chgData name="건우 임" userId="2b1b72cf9296a76c" providerId="LiveId" clId="{7651D245-4EAE-4F04-8CC7-9D89AEDA9B25}" dt="2025-08-29T08:45:00.396" v="4584"/>
          <ac:spMkLst>
            <pc:docMk/>
            <pc:sldMk cId="3399320078" sldId="277"/>
            <ac:spMk id="15" creationId="{C3E534BE-5BAC-A466-A787-6FC04D4554A5}"/>
          </ac:spMkLst>
        </pc:spChg>
        <pc:spChg chg="add mod">
          <ac:chgData name="건우 임" userId="2b1b72cf9296a76c" providerId="LiveId" clId="{7651D245-4EAE-4F04-8CC7-9D89AEDA9B25}" dt="2025-08-29T08:45:00.396" v="4584"/>
          <ac:spMkLst>
            <pc:docMk/>
            <pc:sldMk cId="3399320078" sldId="277"/>
            <ac:spMk id="22" creationId="{9215177D-CBF4-E77F-7E3D-8B205C54237F}"/>
          </ac:spMkLst>
        </pc:spChg>
        <pc:spChg chg="del">
          <ac:chgData name="건우 임" userId="2b1b72cf9296a76c" providerId="LiveId" clId="{7651D245-4EAE-4F04-8CC7-9D89AEDA9B25}" dt="2025-08-29T08:44:59.565" v="4583" actId="478"/>
          <ac:spMkLst>
            <pc:docMk/>
            <pc:sldMk cId="3399320078" sldId="277"/>
            <ac:spMk id="28" creationId="{ACDA148C-4759-1B4B-9781-1194B3779BA0}"/>
          </ac:spMkLst>
        </pc:spChg>
        <pc:picChg chg="del">
          <ac:chgData name="건우 임" userId="2b1b72cf9296a76c" providerId="LiveId" clId="{7651D245-4EAE-4F04-8CC7-9D89AEDA9B25}" dt="2025-08-29T08:44:59.565" v="4583" actId="478"/>
          <ac:picMkLst>
            <pc:docMk/>
            <pc:sldMk cId="3399320078" sldId="277"/>
            <ac:picMk id="4" creationId="{6D897E30-A905-F019-1C93-1980D69AC363}"/>
          </ac:picMkLst>
        </pc:picChg>
        <pc:picChg chg="add mod">
          <ac:chgData name="건우 임" userId="2b1b72cf9296a76c" providerId="LiveId" clId="{7651D245-4EAE-4F04-8CC7-9D89AEDA9B25}" dt="2025-08-29T08:45:00.396" v="4584"/>
          <ac:picMkLst>
            <pc:docMk/>
            <pc:sldMk cId="3399320078" sldId="277"/>
            <ac:picMk id="8" creationId="{474AD212-2BF2-2049-BD76-0B64B073DCB2}"/>
          </ac:picMkLst>
        </pc:picChg>
        <pc:picChg chg="add mod">
          <ac:chgData name="건우 임" userId="2b1b72cf9296a76c" providerId="LiveId" clId="{7651D245-4EAE-4F04-8CC7-9D89AEDA9B25}" dt="2025-08-29T08:45:00.396" v="4584"/>
          <ac:picMkLst>
            <pc:docMk/>
            <pc:sldMk cId="3399320078" sldId="277"/>
            <ac:picMk id="13" creationId="{AE24EE7A-BCED-D967-E507-1CA077E9D0FC}"/>
          </ac:picMkLst>
        </pc:picChg>
        <pc:picChg chg="add mod">
          <ac:chgData name="건우 임" userId="2b1b72cf9296a76c" providerId="LiveId" clId="{7651D245-4EAE-4F04-8CC7-9D89AEDA9B25}" dt="2025-08-29T08:45:00.396" v="4584"/>
          <ac:picMkLst>
            <pc:docMk/>
            <pc:sldMk cId="3399320078" sldId="277"/>
            <ac:picMk id="19" creationId="{DDD77B26-4E53-494A-5FE7-0D415F64D6E3}"/>
          </ac:picMkLst>
        </pc:picChg>
        <pc:picChg chg="add mod">
          <ac:chgData name="건우 임" userId="2b1b72cf9296a76c" providerId="LiveId" clId="{7651D245-4EAE-4F04-8CC7-9D89AEDA9B25}" dt="2025-08-29T08:45:00.396" v="4584"/>
          <ac:picMkLst>
            <pc:docMk/>
            <pc:sldMk cId="3399320078" sldId="277"/>
            <ac:picMk id="21" creationId="{0C13C9A6-82DE-6F69-4032-EAADA069BFF3}"/>
          </ac:picMkLst>
        </pc:picChg>
        <pc:picChg chg="del">
          <ac:chgData name="건우 임" userId="2b1b72cf9296a76c" providerId="LiveId" clId="{7651D245-4EAE-4F04-8CC7-9D89AEDA9B25}" dt="2025-08-29T08:44:59.565" v="4583" actId="478"/>
          <ac:picMkLst>
            <pc:docMk/>
            <pc:sldMk cId="3399320078" sldId="277"/>
            <ac:picMk id="26" creationId="{08EEDF2A-A154-8A8B-D39C-2AE45915B115}"/>
          </ac:picMkLst>
        </pc:picChg>
        <pc:picChg chg="del">
          <ac:chgData name="건우 임" userId="2b1b72cf9296a76c" providerId="LiveId" clId="{7651D245-4EAE-4F04-8CC7-9D89AEDA9B25}" dt="2025-08-29T08:44:59.565" v="4583" actId="478"/>
          <ac:picMkLst>
            <pc:docMk/>
            <pc:sldMk cId="3399320078" sldId="277"/>
            <ac:picMk id="27" creationId="{B5774726-132B-7302-BF5D-77360901B166}"/>
          </ac:picMkLst>
        </pc:picChg>
      </pc:sldChg>
      <pc:sldChg chg="addSp delSp modSp add mod setBg">
        <pc:chgData name="건우 임" userId="2b1b72cf9296a76c" providerId="LiveId" clId="{7651D245-4EAE-4F04-8CC7-9D89AEDA9B25}" dt="2025-08-29T08:45:08.473" v="4586"/>
        <pc:sldMkLst>
          <pc:docMk/>
          <pc:sldMk cId="2859198158" sldId="278"/>
        </pc:sldMkLst>
        <pc:spChg chg="del">
          <ac:chgData name="건우 임" userId="2b1b72cf9296a76c" providerId="LiveId" clId="{7651D245-4EAE-4F04-8CC7-9D89AEDA9B25}" dt="2025-08-29T08:45:08.108" v="4585" actId="478"/>
          <ac:spMkLst>
            <pc:docMk/>
            <pc:sldMk cId="2859198158" sldId="278"/>
            <ac:spMk id="5" creationId="{F20E61C9-8B8A-E7F6-0F55-AC81CF7C7935}"/>
          </ac:spMkLst>
        </pc:spChg>
        <pc:spChg chg="del">
          <ac:chgData name="건우 임" userId="2b1b72cf9296a76c" providerId="LiveId" clId="{7651D245-4EAE-4F04-8CC7-9D89AEDA9B25}" dt="2025-08-29T08:45:08.108" v="4585" actId="478"/>
          <ac:spMkLst>
            <pc:docMk/>
            <pc:sldMk cId="2859198158" sldId="278"/>
            <ac:spMk id="6" creationId="{C470354E-1289-0445-2F33-BA63E56F2D0F}"/>
          </ac:spMkLst>
        </pc:spChg>
        <pc:spChg chg="add mod">
          <ac:chgData name="건우 임" userId="2b1b72cf9296a76c" providerId="LiveId" clId="{7651D245-4EAE-4F04-8CC7-9D89AEDA9B25}" dt="2025-08-29T08:45:08.473" v="4586"/>
          <ac:spMkLst>
            <pc:docMk/>
            <pc:sldMk cId="2859198158" sldId="278"/>
            <ac:spMk id="15" creationId="{F87E7B0C-014B-6E2D-5A31-CF754F4AD058}"/>
          </ac:spMkLst>
        </pc:spChg>
        <pc:spChg chg="add mod">
          <ac:chgData name="건우 임" userId="2b1b72cf9296a76c" providerId="LiveId" clId="{7651D245-4EAE-4F04-8CC7-9D89AEDA9B25}" dt="2025-08-29T08:45:08.473" v="4586"/>
          <ac:spMkLst>
            <pc:docMk/>
            <pc:sldMk cId="2859198158" sldId="278"/>
            <ac:spMk id="18" creationId="{CA6F3CC5-CAE3-9CDE-6D80-6991B885DFEE}"/>
          </ac:spMkLst>
        </pc:spChg>
        <pc:spChg chg="del">
          <ac:chgData name="건우 임" userId="2b1b72cf9296a76c" providerId="LiveId" clId="{7651D245-4EAE-4F04-8CC7-9D89AEDA9B25}" dt="2025-08-29T08:45:08.108" v="4585" actId="478"/>
          <ac:spMkLst>
            <pc:docMk/>
            <pc:sldMk cId="2859198158" sldId="278"/>
            <ac:spMk id="28" creationId="{6912B474-D661-9C70-2056-312A2FFB51D9}"/>
          </ac:spMkLst>
        </pc:spChg>
        <pc:spChg chg="add mod">
          <ac:chgData name="건우 임" userId="2b1b72cf9296a76c" providerId="LiveId" clId="{7651D245-4EAE-4F04-8CC7-9D89AEDA9B25}" dt="2025-08-29T08:45:08.473" v="4586"/>
          <ac:spMkLst>
            <pc:docMk/>
            <pc:sldMk cId="2859198158" sldId="278"/>
            <ac:spMk id="29" creationId="{659CCD73-8181-9E6D-ACA5-1817263347D7}"/>
          </ac:spMkLst>
        </pc:spChg>
        <pc:picChg chg="del">
          <ac:chgData name="건우 임" userId="2b1b72cf9296a76c" providerId="LiveId" clId="{7651D245-4EAE-4F04-8CC7-9D89AEDA9B25}" dt="2025-08-29T08:45:08.108" v="4585" actId="478"/>
          <ac:picMkLst>
            <pc:docMk/>
            <pc:sldMk cId="2859198158" sldId="278"/>
            <ac:picMk id="4" creationId="{B622C55F-907E-DA17-C33E-235606B75699}"/>
          </ac:picMkLst>
        </pc:picChg>
        <pc:picChg chg="add mod">
          <ac:chgData name="건우 임" userId="2b1b72cf9296a76c" providerId="LiveId" clId="{7651D245-4EAE-4F04-8CC7-9D89AEDA9B25}" dt="2025-08-29T08:45:08.473" v="4586"/>
          <ac:picMkLst>
            <pc:docMk/>
            <pc:sldMk cId="2859198158" sldId="278"/>
            <ac:picMk id="8" creationId="{6241581C-6F21-91BC-24D6-DBE7D2E5FEA0}"/>
          </ac:picMkLst>
        </pc:picChg>
        <pc:picChg chg="add mod">
          <ac:chgData name="건우 임" userId="2b1b72cf9296a76c" providerId="LiveId" clId="{7651D245-4EAE-4F04-8CC7-9D89AEDA9B25}" dt="2025-08-29T08:45:08.473" v="4586"/>
          <ac:picMkLst>
            <pc:docMk/>
            <pc:sldMk cId="2859198158" sldId="278"/>
            <ac:picMk id="13" creationId="{BC1E0F8C-4EAC-11DA-3414-EAAB86BD1FF1}"/>
          </ac:picMkLst>
        </pc:picChg>
        <pc:picChg chg="add mod">
          <ac:chgData name="건우 임" userId="2b1b72cf9296a76c" providerId="LiveId" clId="{7651D245-4EAE-4F04-8CC7-9D89AEDA9B25}" dt="2025-08-29T08:45:08.473" v="4586"/>
          <ac:picMkLst>
            <pc:docMk/>
            <pc:sldMk cId="2859198158" sldId="278"/>
            <ac:picMk id="23" creationId="{D849C327-1FB5-8A44-9B0B-40A3E530B9CF}"/>
          </ac:picMkLst>
        </pc:picChg>
        <pc:picChg chg="add mod">
          <ac:chgData name="건우 임" userId="2b1b72cf9296a76c" providerId="LiveId" clId="{7651D245-4EAE-4F04-8CC7-9D89AEDA9B25}" dt="2025-08-29T08:45:08.473" v="4586"/>
          <ac:picMkLst>
            <pc:docMk/>
            <pc:sldMk cId="2859198158" sldId="278"/>
            <ac:picMk id="25" creationId="{0D27E8EC-3D51-8D92-4095-18A5EAD48FEE}"/>
          </ac:picMkLst>
        </pc:picChg>
        <pc:picChg chg="del">
          <ac:chgData name="건우 임" userId="2b1b72cf9296a76c" providerId="LiveId" clId="{7651D245-4EAE-4F04-8CC7-9D89AEDA9B25}" dt="2025-08-29T08:45:08.108" v="4585" actId="478"/>
          <ac:picMkLst>
            <pc:docMk/>
            <pc:sldMk cId="2859198158" sldId="278"/>
            <ac:picMk id="26" creationId="{1F1A36B6-F3D3-35A1-97DA-B283FFF62F3B}"/>
          </ac:picMkLst>
        </pc:picChg>
        <pc:picChg chg="del">
          <ac:chgData name="건우 임" userId="2b1b72cf9296a76c" providerId="LiveId" clId="{7651D245-4EAE-4F04-8CC7-9D89AEDA9B25}" dt="2025-08-29T08:45:08.108" v="4585" actId="478"/>
          <ac:picMkLst>
            <pc:docMk/>
            <pc:sldMk cId="2859198158" sldId="278"/>
            <ac:picMk id="27" creationId="{72B3F31E-2761-4154-C203-13F303B66B12}"/>
          </ac:picMkLst>
        </pc:picChg>
      </pc:sldChg>
      <pc:sldChg chg="addSp delSp modSp add mod setBg">
        <pc:chgData name="건우 임" userId="2b1b72cf9296a76c" providerId="LiveId" clId="{7651D245-4EAE-4F04-8CC7-9D89AEDA9B25}" dt="2025-08-29T08:45:30.869" v="4592"/>
        <pc:sldMkLst>
          <pc:docMk/>
          <pc:sldMk cId="4015473194" sldId="279"/>
        </pc:sldMkLst>
        <pc:spChg chg="del">
          <ac:chgData name="건우 임" userId="2b1b72cf9296a76c" providerId="LiveId" clId="{7651D245-4EAE-4F04-8CC7-9D89AEDA9B25}" dt="2025-08-29T08:45:30.064" v="4591" actId="478"/>
          <ac:spMkLst>
            <pc:docMk/>
            <pc:sldMk cId="4015473194" sldId="279"/>
            <ac:spMk id="5" creationId="{30AA12E8-B8FF-A5B4-CF48-71A47C46AEC1}"/>
          </ac:spMkLst>
        </pc:spChg>
        <pc:spChg chg="del">
          <ac:chgData name="건우 임" userId="2b1b72cf9296a76c" providerId="LiveId" clId="{7651D245-4EAE-4F04-8CC7-9D89AEDA9B25}" dt="2025-08-29T08:45:25.935" v="4590" actId="478"/>
          <ac:spMkLst>
            <pc:docMk/>
            <pc:sldMk cId="4015473194" sldId="279"/>
            <ac:spMk id="6" creationId="{A19DCE17-7423-0D9C-66C6-25A76663FB11}"/>
          </ac:spMkLst>
        </pc:spChg>
        <pc:spChg chg="add mod">
          <ac:chgData name="건우 임" userId="2b1b72cf9296a76c" providerId="LiveId" clId="{7651D245-4EAE-4F04-8CC7-9D89AEDA9B25}" dt="2025-08-29T08:45:30.869" v="4592"/>
          <ac:spMkLst>
            <pc:docMk/>
            <pc:sldMk cId="4015473194" sldId="279"/>
            <ac:spMk id="15" creationId="{5AC3942A-266A-7559-29BA-5F923732CDAD}"/>
          </ac:spMkLst>
        </pc:spChg>
        <pc:spChg chg="add mod">
          <ac:chgData name="건우 임" userId="2b1b72cf9296a76c" providerId="LiveId" clId="{7651D245-4EAE-4F04-8CC7-9D89AEDA9B25}" dt="2025-08-29T08:45:30.869" v="4592"/>
          <ac:spMkLst>
            <pc:docMk/>
            <pc:sldMk cId="4015473194" sldId="279"/>
            <ac:spMk id="18" creationId="{84766A10-6E65-77D8-B5A5-A7FCEFE08F88}"/>
          </ac:spMkLst>
        </pc:spChg>
        <pc:spChg chg="add mod">
          <ac:chgData name="건우 임" userId="2b1b72cf9296a76c" providerId="LiveId" clId="{7651D245-4EAE-4F04-8CC7-9D89AEDA9B25}" dt="2025-08-29T08:45:30.869" v="4592"/>
          <ac:spMkLst>
            <pc:docMk/>
            <pc:sldMk cId="4015473194" sldId="279"/>
            <ac:spMk id="25" creationId="{64096B3C-34DE-C562-0301-8395333D9540}"/>
          </ac:spMkLst>
        </pc:spChg>
        <pc:spChg chg="del">
          <ac:chgData name="건우 임" userId="2b1b72cf9296a76c" providerId="LiveId" clId="{7651D245-4EAE-4F04-8CC7-9D89AEDA9B25}" dt="2025-08-29T08:45:30.064" v="4591" actId="478"/>
          <ac:spMkLst>
            <pc:docMk/>
            <pc:sldMk cId="4015473194" sldId="279"/>
            <ac:spMk id="28" creationId="{E85E2C46-1C25-3A82-179E-EB065A571003}"/>
          </ac:spMkLst>
        </pc:spChg>
        <pc:picChg chg="del">
          <ac:chgData name="건우 임" userId="2b1b72cf9296a76c" providerId="LiveId" clId="{7651D245-4EAE-4F04-8CC7-9D89AEDA9B25}" dt="2025-08-29T08:45:30.064" v="4591" actId="478"/>
          <ac:picMkLst>
            <pc:docMk/>
            <pc:sldMk cId="4015473194" sldId="279"/>
            <ac:picMk id="4" creationId="{BE44AF14-5B92-6036-8FF0-C4E0389DAB13}"/>
          </ac:picMkLst>
        </pc:picChg>
        <pc:picChg chg="add mod">
          <ac:chgData name="건우 임" userId="2b1b72cf9296a76c" providerId="LiveId" clId="{7651D245-4EAE-4F04-8CC7-9D89AEDA9B25}" dt="2025-08-29T08:45:30.869" v="4592"/>
          <ac:picMkLst>
            <pc:docMk/>
            <pc:sldMk cId="4015473194" sldId="279"/>
            <ac:picMk id="8" creationId="{89201655-5EAF-4778-B0CE-C6DA4B76ED9C}"/>
          </ac:picMkLst>
        </pc:picChg>
        <pc:picChg chg="add mod">
          <ac:chgData name="건우 임" userId="2b1b72cf9296a76c" providerId="LiveId" clId="{7651D245-4EAE-4F04-8CC7-9D89AEDA9B25}" dt="2025-08-29T08:45:30.869" v="4592"/>
          <ac:picMkLst>
            <pc:docMk/>
            <pc:sldMk cId="4015473194" sldId="279"/>
            <ac:picMk id="14" creationId="{A5218F46-C77D-DB45-44B6-281C6D4F6759}"/>
          </ac:picMkLst>
        </pc:picChg>
        <pc:picChg chg="add mod">
          <ac:chgData name="건우 임" userId="2b1b72cf9296a76c" providerId="LiveId" clId="{7651D245-4EAE-4F04-8CC7-9D89AEDA9B25}" dt="2025-08-29T08:45:30.869" v="4592"/>
          <ac:picMkLst>
            <pc:docMk/>
            <pc:sldMk cId="4015473194" sldId="279"/>
            <ac:picMk id="19" creationId="{3900B2A7-6E63-202A-5361-55C285F07FAF}"/>
          </ac:picMkLst>
        </pc:picChg>
        <pc:picChg chg="add mod">
          <ac:chgData name="건우 임" userId="2b1b72cf9296a76c" providerId="LiveId" clId="{7651D245-4EAE-4F04-8CC7-9D89AEDA9B25}" dt="2025-08-29T08:45:30.869" v="4592"/>
          <ac:picMkLst>
            <pc:docMk/>
            <pc:sldMk cId="4015473194" sldId="279"/>
            <ac:picMk id="23" creationId="{A5A9C679-77F0-EDFF-A206-26B77AF55F5F}"/>
          </ac:picMkLst>
        </pc:picChg>
        <pc:picChg chg="del">
          <ac:chgData name="건우 임" userId="2b1b72cf9296a76c" providerId="LiveId" clId="{7651D245-4EAE-4F04-8CC7-9D89AEDA9B25}" dt="2025-08-29T08:45:30.064" v="4591" actId="478"/>
          <ac:picMkLst>
            <pc:docMk/>
            <pc:sldMk cId="4015473194" sldId="279"/>
            <ac:picMk id="26" creationId="{7482F15D-492E-EFE2-72EF-48CD43444D97}"/>
          </ac:picMkLst>
        </pc:picChg>
        <pc:picChg chg="del">
          <ac:chgData name="건우 임" userId="2b1b72cf9296a76c" providerId="LiveId" clId="{7651D245-4EAE-4F04-8CC7-9D89AEDA9B25}" dt="2025-08-29T08:45:30.064" v="4591" actId="478"/>
          <ac:picMkLst>
            <pc:docMk/>
            <pc:sldMk cId="4015473194" sldId="279"/>
            <ac:picMk id="27" creationId="{C0E51FFB-62D8-716B-71FC-25E61B007159}"/>
          </ac:picMkLst>
        </pc:picChg>
      </pc:sldChg>
      <pc:sldChg chg="modSp add mod setBg">
        <pc:chgData name="건우 임" userId="2b1b72cf9296a76c" providerId="LiveId" clId="{7651D245-4EAE-4F04-8CC7-9D89AEDA9B25}" dt="2025-08-29T08:45:54.376" v="4597" actId="20577"/>
        <pc:sldMkLst>
          <pc:docMk/>
          <pc:sldMk cId="0" sldId="280"/>
        </pc:sldMkLst>
        <pc:spChg chg="mod">
          <ac:chgData name="건우 임" userId="2b1b72cf9296a76c" providerId="LiveId" clId="{7651D245-4EAE-4F04-8CC7-9D89AEDA9B25}" dt="2025-08-29T08:45:54.376" v="4597" actId="20577"/>
          <ac:spMkLst>
            <pc:docMk/>
            <pc:sldMk cId="0" sldId="280"/>
            <ac:spMk id="14" creationId="{00000000-0000-0000-0000-000000000000}"/>
          </ac:spMkLst>
        </pc:spChg>
      </pc:sldChg>
      <pc:sldChg chg="modSp add mod setBg">
        <pc:chgData name="건우 임" userId="2b1b72cf9296a76c" providerId="LiveId" clId="{7651D245-4EAE-4F04-8CC7-9D89AEDA9B25}" dt="2025-08-29T08:45:57.785" v="4599" actId="20577"/>
        <pc:sldMkLst>
          <pc:docMk/>
          <pc:sldMk cId="4069851218" sldId="281"/>
        </pc:sldMkLst>
        <pc:spChg chg="mod">
          <ac:chgData name="건우 임" userId="2b1b72cf9296a76c" providerId="LiveId" clId="{7651D245-4EAE-4F04-8CC7-9D89AEDA9B25}" dt="2025-08-29T08:45:57.785" v="4599" actId="20577"/>
          <ac:spMkLst>
            <pc:docMk/>
            <pc:sldMk cId="4069851218" sldId="281"/>
            <ac:spMk id="14" creationId="{D39C9FAA-5998-9CDE-F741-1CE80C98FB48}"/>
          </ac:spMkLst>
        </pc:spChg>
      </pc:sldChg>
      <pc:sldChg chg="modSp add mod setBg">
        <pc:chgData name="건우 임" userId="2b1b72cf9296a76c" providerId="LiveId" clId="{7651D245-4EAE-4F04-8CC7-9D89AEDA9B25}" dt="2025-08-29T08:46:16.900" v="4640" actId="20577"/>
        <pc:sldMkLst>
          <pc:docMk/>
          <pc:sldMk cId="0" sldId="282"/>
        </pc:sldMkLst>
        <pc:spChg chg="mod">
          <ac:chgData name="건우 임" userId="2b1b72cf9296a76c" providerId="LiveId" clId="{7651D245-4EAE-4F04-8CC7-9D89AEDA9B25}" dt="2025-08-29T08:46:16.900" v="4640" actId="20577"/>
          <ac:spMkLst>
            <pc:docMk/>
            <pc:sldMk cId="0" sldId="282"/>
            <ac:spMk id="9" creationId="{00000000-0000-0000-0000-000000000000}"/>
          </ac:spMkLst>
        </pc:spChg>
        <pc:spChg chg="mod">
          <ac:chgData name="건우 임" userId="2b1b72cf9296a76c" providerId="LiveId" clId="{7651D245-4EAE-4F04-8CC7-9D89AEDA9B25}" dt="2025-08-29T08:46:02.805" v="4601" actId="20577"/>
          <ac:spMkLst>
            <pc:docMk/>
            <pc:sldMk cId="0" sldId="282"/>
            <ac:spMk id="17" creationId="{00000000-0000-0000-0000-000000000000}"/>
          </ac:spMkLst>
        </pc:spChg>
      </pc:sldChg>
      <pc:sldChg chg="modSp add mod setBg">
        <pc:chgData name="건우 임" userId="2b1b72cf9296a76c" providerId="LiveId" clId="{7651D245-4EAE-4F04-8CC7-9D89AEDA9B25}" dt="2025-08-29T08:51:00.486" v="4939" actId="20577"/>
        <pc:sldMkLst>
          <pc:docMk/>
          <pc:sldMk cId="3887635206" sldId="283"/>
        </pc:sldMkLst>
        <pc:spChg chg="mod">
          <ac:chgData name="건우 임" userId="2b1b72cf9296a76c" providerId="LiveId" clId="{7651D245-4EAE-4F04-8CC7-9D89AEDA9B25}" dt="2025-08-29T08:51:00.486" v="4939" actId="20577"/>
          <ac:spMkLst>
            <pc:docMk/>
            <pc:sldMk cId="3887635206" sldId="283"/>
            <ac:spMk id="4" creationId="{F5C12AFC-C4D8-8A33-C07F-443B5CE9D183}"/>
          </ac:spMkLst>
        </pc:spChg>
        <pc:spChg chg="mod">
          <ac:chgData name="건우 임" userId="2b1b72cf9296a76c" providerId="LiveId" clId="{7651D245-4EAE-4F04-8CC7-9D89AEDA9B25}" dt="2025-08-29T08:50:53.273" v="4927" actId="20577"/>
          <ac:spMkLst>
            <pc:docMk/>
            <pc:sldMk cId="3887635206" sldId="283"/>
            <ac:spMk id="16" creationId="{383F490D-00A9-AD7F-B83E-5F0E95480570}"/>
          </ac:spMkLst>
        </pc:spChg>
        <pc:spChg chg="mod">
          <ac:chgData name="건우 임" userId="2b1b72cf9296a76c" providerId="LiveId" clId="{7651D245-4EAE-4F04-8CC7-9D89AEDA9B25}" dt="2025-08-29T08:45:48.610" v="4595" actId="20577"/>
          <ac:spMkLst>
            <pc:docMk/>
            <pc:sldMk cId="3887635206" sldId="283"/>
            <ac:spMk id="19" creationId="{7CFB0A69-0FF8-780C-3328-2A7FCC769FA9}"/>
          </ac:spMkLst>
        </pc:spChg>
      </pc:sldChg>
      <pc:sldChg chg="modSp add mod">
        <pc:chgData name="건우 임" userId="2b1b72cf9296a76c" providerId="LiveId" clId="{7651D245-4EAE-4F04-8CC7-9D89AEDA9B25}" dt="2025-08-29T08:50:04.382" v="4890" actId="207"/>
        <pc:sldMkLst>
          <pc:docMk/>
          <pc:sldMk cId="3091688352" sldId="284"/>
        </pc:sldMkLst>
        <pc:spChg chg="mod">
          <ac:chgData name="건우 임" userId="2b1b72cf9296a76c" providerId="LiveId" clId="{7651D245-4EAE-4F04-8CC7-9D89AEDA9B25}" dt="2025-08-29T08:50:04.382" v="4890" actId="207"/>
          <ac:spMkLst>
            <pc:docMk/>
            <pc:sldMk cId="3091688352" sldId="284"/>
            <ac:spMk id="4" creationId="{79BE8924-02AF-1CE0-D064-EDC07749807E}"/>
          </ac:spMkLst>
        </pc:spChg>
        <pc:spChg chg="mod">
          <ac:chgData name="건우 임" userId="2b1b72cf9296a76c" providerId="LiveId" clId="{7651D245-4EAE-4F04-8CC7-9D89AEDA9B25}" dt="2025-08-29T08:46:36.005" v="4675" actId="20577"/>
          <ac:spMkLst>
            <pc:docMk/>
            <pc:sldMk cId="3091688352" sldId="284"/>
            <ac:spMk id="16" creationId="{859DA25C-9F6B-1A71-3469-A1F530F80322}"/>
          </ac:spMkLst>
        </pc:spChg>
        <pc:spChg chg="mod">
          <ac:chgData name="건우 임" userId="2b1b72cf9296a76c" providerId="LiveId" clId="{7651D245-4EAE-4F04-8CC7-9D89AEDA9B25}" dt="2025-08-29T08:46:26.739" v="4643" actId="20577"/>
          <ac:spMkLst>
            <pc:docMk/>
            <pc:sldMk cId="3091688352" sldId="284"/>
            <ac:spMk id="19" creationId="{7E46A35F-12BF-99CD-0A77-0A568787850C}"/>
          </ac:spMkLst>
        </pc:spChg>
      </pc:sldChg>
      <pc:sldChg chg="modSp add mod">
        <pc:chgData name="건우 임" userId="2b1b72cf9296a76c" providerId="LiveId" clId="{7651D245-4EAE-4F04-8CC7-9D89AEDA9B25}" dt="2025-08-29T08:49:50.591" v="4888" actId="207"/>
        <pc:sldMkLst>
          <pc:docMk/>
          <pc:sldMk cId="1624749296" sldId="285"/>
        </pc:sldMkLst>
        <pc:spChg chg="mod">
          <ac:chgData name="건우 임" userId="2b1b72cf9296a76c" providerId="LiveId" clId="{7651D245-4EAE-4F04-8CC7-9D89AEDA9B25}" dt="2025-08-29T08:49:50.591" v="4888" actId="207"/>
          <ac:spMkLst>
            <pc:docMk/>
            <pc:sldMk cId="1624749296" sldId="285"/>
            <ac:spMk id="4" creationId="{D8ED1BFE-EF14-75AA-FDBE-52314505E2E2}"/>
          </ac:spMkLst>
        </pc:spChg>
        <pc:spChg chg="mod">
          <ac:chgData name="건우 임" userId="2b1b72cf9296a76c" providerId="LiveId" clId="{7651D245-4EAE-4F04-8CC7-9D89AEDA9B25}" dt="2025-08-29T08:47:43.002" v="4730" actId="20577"/>
          <ac:spMkLst>
            <pc:docMk/>
            <pc:sldMk cId="1624749296" sldId="285"/>
            <ac:spMk id="16" creationId="{0232269B-4834-0657-73A5-1C44E8D5641A}"/>
          </ac:spMkLst>
        </pc:spChg>
        <pc:spChg chg="mod">
          <ac:chgData name="건우 임" userId="2b1b72cf9296a76c" providerId="LiveId" clId="{7651D245-4EAE-4F04-8CC7-9D89AEDA9B25}" dt="2025-08-29T08:47:31.743" v="4708" actId="20577"/>
          <ac:spMkLst>
            <pc:docMk/>
            <pc:sldMk cId="1624749296" sldId="285"/>
            <ac:spMk id="19" creationId="{CD68A4B1-CAEE-C47A-C6DC-E173BB4850FC}"/>
          </ac:spMkLst>
        </pc:spChg>
      </pc:sldChg>
      <pc:sldChg chg="modSp add mod">
        <pc:chgData name="건우 임" userId="2b1b72cf9296a76c" providerId="LiveId" clId="{7651D245-4EAE-4F04-8CC7-9D89AEDA9B25}" dt="2025-08-29T08:49:46.663" v="4887" actId="207"/>
        <pc:sldMkLst>
          <pc:docMk/>
          <pc:sldMk cId="621696911" sldId="286"/>
        </pc:sldMkLst>
        <pc:spChg chg="mod">
          <ac:chgData name="건우 임" userId="2b1b72cf9296a76c" providerId="LiveId" clId="{7651D245-4EAE-4F04-8CC7-9D89AEDA9B25}" dt="2025-08-29T08:49:46.663" v="4887" actId="207"/>
          <ac:spMkLst>
            <pc:docMk/>
            <pc:sldMk cId="621696911" sldId="286"/>
            <ac:spMk id="4" creationId="{C7A87C92-F0AF-2A10-307F-FA190A21A486}"/>
          </ac:spMkLst>
        </pc:spChg>
        <pc:spChg chg="mod">
          <ac:chgData name="건우 임" userId="2b1b72cf9296a76c" providerId="LiveId" clId="{7651D245-4EAE-4F04-8CC7-9D89AEDA9B25}" dt="2025-08-29T08:48:17.089" v="4777" actId="20577"/>
          <ac:spMkLst>
            <pc:docMk/>
            <pc:sldMk cId="621696911" sldId="286"/>
            <ac:spMk id="16" creationId="{F7DA433A-DB77-6EC2-18FE-6C8C656BA115}"/>
          </ac:spMkLst>
        </pc:spChg>
        <pc:spChg chg="mod">
          <ac:chgData name="건우 임" userId="2b1b72cf9296a76c" providerId="LiveId" clId="{7651D245-4EAE-4F04-8CC7-9D89AEDA9B25}" dt="2025-08-29T08:48:26.460" v="4800" actId="20577"/>
          <ac:spMkLst>
            <pc:docMk/>
            <pc:sldMk cId="621696911" sldId="286"/>
            <ac:spMk id="19" creationId="{05971AE9-F222-C3B0-C50D-9C9ED10EB572}"/>
          </ac:spMkLst>
        </pc:spChg>
      </pc:sldChg>
      <pc:sldChg chg="modSp add mod">
        <pc:chgData name="건우 임" userId="2b1b72cf9296a76c" providerId="LiveId" clId="{7651D245-4EAE-4F04-8CC7-9D89AEDA9B25}" dt="2025-08-29T08:49:41.055" v="4886" actId="207"/>
        <pc:sldMkLst>
          <pc:docMk/>
          <pc:sldMk cId="1181053578" sldId="287"/>
        </pc:sldMkLst>
        <pc:spChg chg="mod">
          <ac:chgData name="건우 임" userId="2b1b72cf9296a76c" providerId="LiveId" clId="{7651D245-4EAE-4F04-8CC7-9D89AEDA9B25}" dt="2025-08-29T08:49:41.055" v="4886" actId="207"/>
          <ac:spMkLst>
            <pc:docMk/>
            <pc:sldMk cId="1181053578" sldId="287"/>
            <ac:spMk id="4" creationId="{9718C0B1-FD5E-E865-F225-09A74077F562}"/>
          </ac:spMkLst>
        </pc:spChg>
        <pc:spChg chg="mod">
          <ac:chgData name="건우 임" userId="2b1b72cf9296a76c" providerId="LiveId" clId="{7651D245-4EAE-4F04-8CC7-9D89AEDA9B25}" dt="2025-08-29T08:48:42.465" v="4811" actId="20577"/>
          <ac:spMkLst>
            <pc:docMk/>
            <pc:sldMk cId="1181053578" sldId="287"/>
            <ac:spMk id="16" creationId="{04A1FB8F-A774-E6CF-493D-488A03B29A91}"/>
          </ac:spMkLst>
        </pc:spChg>
        <pc:spChg chg="mod">
          <ac:chgData name="건우 임" userId="2b1b72cf9296a76c" providerId="LiveId" clId="{7651D245-4EAE-4F04-8CC7-9D89AEDA9B25}" dt="2025-08-29T08:48:35.319" v="4803" actId="20577"/>
          <ac:spMkLst>
            <pc:docMk/>
            <pc:sldMk cId="1181053578" sldId="287"/>
            <ac:spMk id="19" creationId="{75EE9946-7EFF-4BDF-2114-AD1D48E2EED8}"/>
          </ac:spMkLst>
        </pc:spChg>
      </pc:sldChg>
      <pc:sldChg chg="modSp add mod">
        <pc:chgData name="건우 임" userId="2b1b72cf9296a76c" providerId="LiveId" clId="{7651D245-4EAE-4F04-8CC7-9D89AEDA9B25}" dt="2025-08-29T08:49:35.040" v="4885" actId="207"/>
        <pc:sldMkLst>
          <pc:docMk/>
          <pc:sldMk cId="1155024643" sldId="288"/>
        </pc:sldMkLst>
        <pc:spChg chg="mod">
          <ac:chgData name="건우 임" userId="2b1b72cf9296a76c" providerId="LiveId" clId="{7651D245-4EAE-4F04-8CC7-9D89AEDA9B25}" dt="2025-08-29T08:49:35.040" v="4885" actId="207"/>
          <ac:spMkLst>
            <pc:docMk/>
            <pc:sldMk cId="1155024643" sldId="288"/>
            <ac:spMk id="4" creationId="{CD51AFBD-CFCD-577D-9CB7-98B30C32684E}"/>
          </ac:spMkLst>
        </pc:spChg>
        <pc:spChg chg="mod">
          <ac:chgData name="건우 임" userId="2b1b72cf9296a76c" providerId="LiveId" clId="{7651D245-4EAE-4F04-8CC7-9D89AEDA9B25}" dt="2025-08-29T08:49:24.647" v="4857" actId="20577"/>
          <ac:spMkLst>
            <pc:docMk/>
            <pc:sldMk cId="1155024643" sldId="288"/>
            <ac:spMk id="16" creationId="{FF28E44B-06B0-DBD1-D728-E1E8CF099615}"/>
          </ac:spMkLst>
        </pc:spChg>
        <pc:spChg chg="mod">
          <ac:chgData name="건우 임" userId="2b1b72cf9296a76c" providerId="LiveId" clId="{7651D245-4EAE-4F04-8CC7-9D89AEDA9B25}" dt="2025-08-29T08:49:09.265" v="4822" actId="20577"/>
          <ac:spMkLst>
            <pc:docMk/>
            <pc:sldMk cId="1155024643" sldId="288"/>
            <ac:spMk id="19" creationId="{7354B9EB-8CF8-9806-B9CD-2B24F756D33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8.png"/><Relationship Id="rId5" Type="http://schemas.openxmlformats.org/officeDocument/2006/relationships/image" Target="../media/image32.png"/><Relationship Id="rId10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0.png"/><Relationship Id="rId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5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32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8.pn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6.png"/><Relationship Id="rId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image" Target="../media/image6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60.png"/><Relationship Id="rId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6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32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64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32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66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32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69.png"/><Relationship Id="rId12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1.png"/><Relationship Id="rId7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73.png"/><Relationship Id="rId12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74.png"/><Relationship Id="rId12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78.png"/><Relationship Id="rId5" Type="http://schemas.openxmlformats.org/officeDocument/2006/relationships/image" Target="../media/image17.png"/><Relationship Id="rId10" Type="http://schemas.openxmlformats.org/officeDocument/2006/relationships/image" Target="../media/image77.png"/><Relationship Id="rId4" Type="http://schemas.openxmlformats.org/officeDocument/2006/relationships/image" Target="../media/image32.png"/><Relationship Id="rId9" Type="http://schemas.openxmlformats.org/officeDocument/2006/relationships/image" Target="../media/image76.pn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1.png"/><Relationship Id="rId7" Type="http://schemas.openxmlformats.org/officeDocument/2006/relationships/image" Target="../media/image31.png"/><Relationship Id="rId12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8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5.jpeg"/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20.png"/><Relationship Id="rId1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1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7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 rot="5940000">
            <a:off x="13741400" y="2349500"/>
            <a:ext cx="2260600" cy="226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554200" y="9461500"/>
            <a:ext cx="3098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endParaRPr lang="en-US" sz="1600" b="0" i="0" u="none" strike="noStrike" spc="300" dirty="0">
              <a:solidFill>
                <a:srgbClr val="304866"/>
              </a:solidFill>
              <a:latin typeface="Pretendard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860000">
            <a:off x="-6184900" y="-4749800"/>
            <a:ext cx="21158200" cy="211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55600" y="8458200"/>
            <a:ext cx="9093200" cy="1003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06500" y="4127500"/>
            <a:ext cx="95885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상품 판매 데이터 기반 고객 행동 분석 및 매출 향상을 위한 프로모션 전략</a:t>
            </a:r>
            <a:endParaRPr lang="ko-KR" sz="50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730250" y="8528050"/>
            <a:ext cx="1892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2000" dirty="0">
                <a:solidFill>
                  <a:srgbClr val="304866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팀장</a:t>
            </a:r>
            <a:endParaRPr lang="en-US" sz="2000" b="0" i="0" u="none" strike="noStrike" dirty="0">
              <a:solidFill>
                <a:srgbClr val="304866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2806700" y="8518525"/>
            <a:ext cx="1892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2000" b="0" i="0" u="none" strike="noStrike" dirty="0">
                <a:solidFill>
                  <a:srgbClr val="304866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팀원</a:t>
            </a:r>
            <a:endParaRPr lang="en-US" sz="2000" b="0" i="0" u="none" strike="noStrike" dirty="0">
              <a:solidFill>
                <a:srgbClr val="304866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6781800" y="9017000"/>
            <a:ext cx="1905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700" b="1" dirty="0">
                <a:solidFill>
                  <a:srgbClr val="FF0000">
                    <a:alpha val="65882"/>
                  </a:srgb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4INT</a:t>
            </a:r>
            <a:endParaRPr lang="ko-KR" sz="1700" b="1" i="0" u="none" strike="noStrike" dirty="0">
              <a:solidFill>
                <a:srgbClr val="FF0000">
                  <a:alpha val="65882"/>
                </a:srgbClr>
              </a:solidFill>
              <a:latin typeface="ADLaM Display" panose="020F0502020204030204" pitchFamily="2" charset="0"/>
              <a:ea typeface="Pretendard Light"/>
              <a:cs typeface="ADLaM Display" panose="020F0502020204030204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94500" y="8610600"/>
            <a:ext cx="1892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2000" b="0" i="0" u="none" strike="noStrike" dirty="0">
                <a:solidFill>
                  <a:srgbClr val="304866"/>
                </a:solidFill>
                <a:latin typeface="Pretendard Medium"/>
              </a:rPr>
              <a:t>4Team.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 rot="3720000">
            <a:off x="16611600" y="5499100"/>
            <a:ext cx="787400" cy="78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87600" y="9004300"/>
            <a:ext cx="5842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43600" y="8991600"/>
            <a:ext cx="584200" cy="25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F9E88-EE31-A277-0526-75D0CF153DC7}"/>
              </a:ext>
            </a:extLst>
          </p:cNvPr>
          <p:cNvSpPr txBox="1"/>
          <p:nvPr/>
        </p:nvSpPr>
        <p:spPr>
          <a:xfrm>
            <a:off x="2895600" y="8865632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이정화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조윤서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임건우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58C2AA-2630-F056-5ED0-BE1E379B5C75}"/>
              </a:ext>
            </a:extLst>
          </p:cNvPr>
          <p:cNvSpPr txBox="1"/>
          <p:nvPr/>
        </p:nvSpPr>
        <p:spPr>
          <a:xfrm>
            <a:off x="1447800" y="8831302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한영서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F667AD-563F-5F14-1CA2-3ACEC059FB46}"/>
              </a:ext>
            </a:extLst>
          </p:cNvPr>
          <p:cNvSpPr txBox="1"/>
          <p:nvPr/>
        </p:nvSpPr>
        <p:spPr>
          <a:xfrm>
            <a:off x="15087600" y="89789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데브코스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8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기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9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회차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2025-09-01</a:t>
            </a:r>
            <a:endParaRPr lang="ko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전체 데이터 특성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1557683"/>
            <a:ext cx="3581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4000" spc="-200" dirty="0">
                <a:solidFill>
                  <a:srgbClr val="304866"/>
                </a:solidFill>
                <a:ea typeface="Pretendard Medium"/>
              </a:rPr>
              <a:t>소비자 데이터 분석</a:t>
            </a:r>
            <a:endParaRPr lang="ko-KR" sz="4000" b="0" i="0" u="none" strike="noStrike" spc="-200" dirty="0">
              <a:solidFill>
                <a:srgbClr val="304866"/>
              </a:solidFill>
              <a:ea typeface="Pretendard Medium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03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20" name="Picture 24">
            <a:extLst>
              <a:ext uri="{FF2B5EF4-FFF2-40B4-BE49-F238E27FC236}">
                <a16:creationId xmlns:a16="http://schemas.microsoft.com/office/drawing/2014/main" id="{322D035E-3EA0-62B5-E52D-32E714511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3161" y="2476226"/>
            <a:ext cx="698500" cy="69850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2A879C03-6D1D-70CF-F332-4397A2D8EE90}"/>
              </a:ext>
            </a:extLst>
          </p:cNvPr>
          <p:cNvSpPr txBox="1"/>
          <p:nvPr/>
        </p:nvSpPr>
        <p:spPr>
          <a:xfrm>
            <a:off x="2625589" y="2584452"/>
            <a:ext cx="1417153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기본 나이 분포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06F5CA67-A8FB-01AC-84EB-7427169F5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889" y="2470152"/>
            <a:ext cx="698500" cy="698500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9633B481-EC89-CBBD-99F9-E6698D0CA24E}"/>
              </a:ext>
            </a:extLst>
          </p:cNvPr>
          <p:cNvSpPr txBox="1"/>
          <p:nvPr/>
        </p:nvSpPr>
        <p:spPr>
          <a:xfrm>
            <a:off x="1812789" y="2597152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6578376F-CE53-6E87-8888-F1770925C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925" y="2476226"/>
            <a:ext cx="698500" cy="6985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62EDE99C-AD76-276E-5469-2F119C0393AD}"/>
              </a:ext>
            </a:extLst>
          </p:cNvPr>
          <p:cNvSpPr txBox="1"/>
          <p:nvPr/>
        </p:nvSpPr>
        <p:spPr>
          <a:xfrm>
            <a:off x="6895825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C01E2B4E-A7EE-7B1E-7754-871BC2051017}"/>
              </a:ext>
            </a:extLst>
          </p:cNvPr>
          <p:cNvSpPr txBox="1"/>
          <p:nvPr/>
        </p:nvSpPr>
        <p:spPr>
          <a:xfrm>
            <a:off x="7718564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5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성비 분포</a:t>
            </a:r>
            <a:endParaRPr lang="en-US" altLang="ko-KR" sz="15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45B765D3-9AB5-630A-98A7-DD70352038F0}"/>
              </a:ext>
            </a:extLst>
          </p:cNvPr>
          <p:cNvSpPr txBox="1"/>
          <p:nvPr/>
        </p:nvSpPr>
        <p:spPr>
          <a:xfrm>
            <a:off x="12055061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6861EA24-F24D-9061-DAF3-F57580051FB3}"/>
              </a:ext>
            </a:extLst>
          </p:cNvPr>
          <p:cNvSpPr txBox="1"/>
          <p:nvPr/>
        </p:nvSpPr>
        <p:spPr>
          <a:xfrm>
            <a:off x="12877800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5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온라인</a:t>
            </a:r>
            <a:r>
              <a:rPr lang="en-US" altLang="ko-KR" sz="15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오프라인 구매 비율 분포</a:t>
            </a:r>
            <a:endParaRPr lang="en-US" altLang="ko-KR" sz="15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3033F7D-629F-5562-2696-1D58FBD4FA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299" y="3409440"/>
            <a:ext cx="4762501" cy="21720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4A07098-45DE-0B27-8F1E-95D0F31449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3466909"/>
            <a:ext cx="4648200" cy="21145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492F7BE-21B4-1901-9AA9-63F8B50963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1700" y="3409440"/>
            <a:ext cx="4051300" cy="2319898"/>
          </a:xfrm>
          <a:prstGeom prst="rect">
            <a:avLst/>
          </a:prstGeom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800F00BE-8DED-DABB-353E-05C6257DE0E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873103" y="6311116"/>
            <a:ext cx="5299097" cy="3288983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E52F89F9-9E8A-9AC5-2D01-130B254675D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6400800" y="6311116"/>
            <a:ext cx="5299097" cy="3288983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FCFBD1BC-C641-537C-4612-1ECBD75B48CE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12093161" y="6311116"/>
            <a:ext cx="5299097" cy="32889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1C425F-A158-E733-FD25-8A92AE0F7FCF}"/>
              </a:ext>
            </a:extLst>
          </p:cNvPr>
          <p:cNvSpPr txBox="1"/>
          <p:nvPr/>
        </p:nvSpPr>
        <p:spPr>
          <a:xfrm>
            <a:off x="1257298" y="6973788"/>
            <a:ext cx="4457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10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 인원이 상대적으로 적고 다른 연령대의 고객들이 다양하고 균등하게 분포되어 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이를 바탕으로 맞춤형 구매 선호도 파악하여 연령대별 프로모션을 추진 할 수 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  <a:endParaRPr lang="ko-KR" altLang="en-US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458C34-5DDC-6A60-4D07-34D8F6B69AE0}"/>
              </a:ext>
            </a:extLst>
          </p:cNvPr>
          <p:cNvSpPr txBox="1"/>
          <p:nvPr/>
        </p:nvSpPr>
        <p:spPr>
          <a:xfrm>
            <a:off x="6821497" y="6973788"/>
            <a:ext cx="4456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이 데이터는 남성 고객이 여성 고객보다 훨씬 많은 비율을 차지한다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이에 따라 성별에 따라 다른 마케팅 전략 수립할 수 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EAF19F-199A-4DF1-E4A2-4681BCFD9CED}"/>
              </a:ext>
            </a:extLst>
          </p:cNvPr>
          <p:cNvSpPr txBox="1"/>
          <p:nvPr/>
        </p:nvSpPr>
        <p:spPr>
          <a:xfrm>
            <a:off x="12409281" y="6819900"/>
            <a:ext cx="487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오프라인 구매보다 온라인 구매가 점차 증가하는 추세를 보인다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 </a:t>
            </a: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이에 따라 오프라인 매장만은 차별화된 강점을 모색할 필요가 있으며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온라인 리뷰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평점 분석을 통해 상품 만족도 및 구매 전환율을 예측 가능하다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61B48-107E-3657-BE0D-C886AEE7D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A3B6DC-C5D6-2DD9-6736-90040535BF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A597D74-1250-1CD1-AB92-7920391BB20B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AB2B277-67DF-CFEC-E79E-D3F792C94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C43ED6D-B814-9211-BB36-FD721C2C6A53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전체 데이터 특성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A68569A-C6BC-580A-126B-2B0DE6E52F64}"/>
              </a:ext>
            </a:extLst>
          </p:cNvPr>
          <p:cNvSpPr txBox="1"/>
          <p:nvPr/>
        </p:nvSpPr>
        <p:spPr>
          <a:xfrm>
            <a:off x="2362200" y="1557683"/>
            <a:ext cx="3581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4000" spc="-200" dirty="0">
                <a:solidFill>
                  <a:srgbClr val="304866"/>
                </a:solidFill>
                <a:ea typeface="Pretendard Medium"/>
              </a:rPr>
              <a:t>기업 데</a:t>
            </a:r>
            <a:r>
              <a:rPr lang="ko-KR" altLang="en-US" sz="4000" spc="-200" dirty="0">
                <a:solidFill>
                  <a:schemeClr val="tx2"/>
                </a:solidFill>
                <a:ea typeface="Pretendard Medium"/>
              </a:rPr>
              <a:t>이터 </a:t>
            </a:r>
            <a:r>
              <a:rPr lang="ko-KR" altLang="en-US" sz="4000" spc="-200" dirty="0">
                <a:solidFill>
                  <a:srgbClr val="304866"/>
                </a:solidFill>
                <a:ea typeface="Pretendard Medium"/>
              </a:rPr>
              <a:t>분석</a:t>
            </a:r>
            <a:endParaRPr lang="ko-KR" sz="4000" b="0" i="0" u="none" strike="noStrike" spc="-200" dirty="0">
              <a:solidFill>
                <a:srgbClr val="304866"/>
              </a:solidFill>
              <a:ea typeface="Pretendard Medium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BCC297A-1A5D-5FC3-1846-C12574DE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4460294-F253-8110-F939-C4F2274E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65A5C0D-2B7E-A5DD-A19B-8180EC924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62EED23-222D-65D9-C146-A05B74726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67222443-EE17-8734-5D4F-798496DD208E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03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3529344-755E-4860-EFB3-CCD2DB57388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20" name="Picture 24">
            <a:extLst>
              <a:ext uri="{FF2B5EF4-FFF2-40B4-BE49-F238E27FC236}">
                <a16:creationId xmlns:a16="http://schemas.microsoft.com/office/drawing/2014/main" id="{CC89FAC8-5F32-F978-F206-566C2707BC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3161" y="2476226"/>
            <a:ext cx="698500" cy="69850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87572E9B-3CED-46DF-9025-F6F3CD6578D4}"/>
              </a:ext>
            </a:extLst>
          </p:cNvPr>
          <p:cNvSpPr txBox="1"/>
          <p:nvPr/>
        </p:nvSpPr>
        <p:spPr>
          <a:xfrm>
            <a:off x="2625589" y="2584452"/>
            <a:ext cx="1417153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매출 분포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1DF477C2-017C-1282-FD74-D90B9716FC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889" y="2470152"/>
            <a:ext cx="698500" cy="698500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4B00F404-C457-5839-DE62-645B6BB8624C}"/>
              </a:ext>
            </a:extLst>
          </p:cNvPr>
          <p:cNvSpPr txBox="1"/>
          <p:nvPr/>
        </p:nvSpPr>
        <p:spPr>
          <a:xfrm>
            <a:off x="1812789" y="2597152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633E29FE-8955-3413-D0F0-008AAA959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925" y="2476226"/>
            <a:ext cx="698500" cy="6985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6B0C3F0C-D281-FDAC-6053-F367833F74E8}"/>
              </a:ext>
            </a:extLst>
          </p:cNvPr>
          <p:cNvSpPr txBox="1"/>
          <p:nvPr/>
        </p:nvSpPr>
        <p:spPr>
          <a:xfrm>
            <a:off x="6895825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3476F287-C7B0-B9AD-F69E-22B3B539427D}"/>
              </a:ext>
            </a:extLst>
          </p:cNvPr>
          <p:cNvSpPr txBox="1"/>
          <p:nvPr/>
        </p:nvSpPr>
        <p:spPr>
          <a:xfrm>
            <a:off x="7718564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5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구독 현황 분포</a:t>
            </a:r>
            <a:endParaRPr lang="en-US" altLang="ko-KR" sz="15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F0ECC84F-E9FB-4805-563F-94D1E0F5BD53}"/>
              </a:ext>
            </a:extLst>
          </p:cNvPr>
          <p:cNvSpPr txBox="1"/>
          <p:nvPr/>
        </p:nvSpPr>
        <p:spPr>
          <a:xfrm>
            <a:off x="12055061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8DDC6FCA-B6FF-66CD-C433-564F37A6A81D}"/>
              </a:ext>
            </a:extLst>
          </p:cNvPr>
          <p:cNvSpPr txBox="1"/>
          <p:nvPr/>
        </p:nvSpPr>
        <p:spPr>
          <a:xfrm>
            <a:off x="12877800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5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프로모션 진행 분포</a:t>
            </a:r>
            <a:endParaRPr lang="en-US" altLang="ko-KR" sz="15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6" name="Picture 10">
            <a:extLst>
              <a:ext uri="{FF2B5EF4-FFF2-40B4-BE49-F238E27FC236}">
                <a16:creationId xmlns:a16="http://schemas.microsoft.com/office/drawing/2014/main" id="{770FDC37-9B67-AF70-36D4-FCA69C79B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873103" y="6311116"/>
            <a:ext cx="5299097" cy="3288983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3C4E32C3-4989-C78A-E989-CDD087A1811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6400800" y="6311116"/>
            <a:ext cx="5299097" cy="3288983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ABB0785D-7597-ECFF-2AF0-E674CE56C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2093161" y="6311116"/>
            <a:ext cx="5299097" cy="32889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3918B0F-D22F-7D98-DE28-A54A911F6BE4}"/>
              </a:ext>
            </a:extLst>
          </p:cNvPr>
          <p:cNvSpPr txBox="1"/>
          <p:nvPr/>
        </p:nvSpPr>
        <p:spPr>
          <a:xfrm>
            <a:off x="1193800" y="6790325"/>
            <a:ext cx="4621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성별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지역별 매출 분포를 통해 주요 고객층 파악 가능하다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특정 지역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고객군의 매출 집중여부를 확인하여 향후 성장 가능성 예측할 수 있고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매출 패턴 분석을 통해 미래 성장세 전망을 파악할 수 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FDF165-6525-5AB9-B747-4B2D8493A3C7}"/>
              </a:ext>
            </a:extLst>
          </p:cNvPr>
          <p:cNvSpPr txBox="1"/>
          <p:nvPr/>
        </p:nvSpPr>
        <p:spPr>
          <a:xfrm>
            <a:off x="6759269" y="6790325"/>
            <a:ext cx="4456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상품 구매 고객의 상당수가 비구독자라는 것을 확인할 수 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장기 고객 확보 및 고객 생애 가치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(LTV)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증가에 직접적으로 연결되며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구독자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비구독자 간의 구매 금액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재구매율을 차이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분석할 수 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4C3449-9D27-3BA6-4B55-AAB1990F4987}"/>
              </a:ext>
            </a:extLst>
          </p:cNvPr>
          <p:cNvSpPr txBox="1"/>
          <p:nvPr/>
        </p:nvSpPr>
        <p:spPr>
          <a:xfrm>
            <a:off x="12409281" y="6944213"/>
            <a:ext cx="4878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매출에 직접적 영향을 주는 변수이다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프로모션 코드 사용 여부에 따라 마케팅 성공 여부를 측정할 수 있으며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프로모션 참여 고객의 결제 방식 변화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구매 빈도 증가 여부 분석이 가능하다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E2F2EA-BD1A-E5E0-5C20-DABE40A81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298" y="3539767"/>
            <a:ext cx="4258092" cy="23431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02B58C-7F79-BF10-4F07-7E55288B12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3545670"/>
            <a:ext cx="4953000" cy="23431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6C18DB9-B2C2-7501-D18F-AD49D0F1CE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09280" y="3539767"/>
            <a:ext cx="4697619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3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AD1B-8542-9221-C037-EFA9C3A01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9C0050-8BC5-39FE-1578-9D65EFF9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1165225" y="-1704975"/>
            <a:ext cx="10985500" cy="1369695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8ED1BFE-EF14-75AA-FDBE-52314505E2E2}"/>
              </a:ext>
            </a:extLst>
          </p:cNvPr>
          <p:cNvSpPr txBox="1"/>
          <p:nvPr/>
        </p:nvSpPr>
        <p:spPr>
          <a:xfrm>
            <a:off x="5225251" y="3686152"/>
            <a:ext cx="8993198" cy="28892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0" b="1" spc="300" dirty="0">
                <a:solidFill>
                  <a:schemeClr val="bg1"/>
                </a:solidFill>
                <a:ea typeface="Pretendard Medium"/>
              </a:rPr>
              <a:t>데이터 분석 목적</a:t>
            </a:r>
            <a:endParaRPr lang="ko-KR" altLang="ko-KR" sz="7000" b="1" spc="300" dirty="0">
              <a:solidFill>
                <a:schemeClr val="bg1"/>
              </a:solidFill>
              <a:ea typeface="Pretendard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E13D8B8-A26F-4198-7B35-7FA454BA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-698500" y="3149600"/>
            <a:ext cx="1295400" cy="129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3F3A71-5FD4-E40C-3F37-EC84695E0A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360000">
            <a:off x="-660400" y="8331200"/>
            <a:ext cx="2628900" cy="262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D2A8D81-D14F-D7B8-FC3E-651808D50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333500"/>
            <a:ext cx="10795000" cy="25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4FEED98-4862-9B92-5680-F8F0BC248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232269B-4834-0657-73A5-1C44E8D5641A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1900" b="0" i="0" u="none" strike="noStrike" dirty="0">
                <a:solidFill>
                  <a:srgbClr val="628FC9"/>
                </a:solidFill>
                <a:ea typeface="Pretendard Regular"/>
              </a:rPr>
              <a:t>데이터 분석</a:t>
            </a:r>
            <a:endParaRPr lang="ko-KR" sz="1900" b="0" i="0" u="none" strike="noStrike" dirty="0">
              <a:solidFill>
                <a:srgbClr val="628FC9"/>
              </a:solidFill>
              <a:ea typeface="Pretendard Regular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DCD980E5-E7A3-6EA1-4EC7-05BD43079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22E0ACB-5F0D-A0D8-E47B-A39679488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CD68A4B1-CAEE-C47A-C6DC-E173BB4850FC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</a:t>
            </a:r>
            <a:r>
              <a:rPr lang="en-US" sz="2900" dirty="0">
                <a:solidFill>
                  <a:srgbClr val="628FC9"/>
                </a:solidFill>
                <a:latin typeface="Pretendard Medium"/>
              </a:rPr>
              <a:t>4</a:t>
            </a:r>
            <a:endParaRPr lang="en-US" sz="2900" b="0" i="0" u="none" strike="noStrike" dirty="0">
              <a:solidFill>
                <a:srgbClr val="628FC9"/>
              </a:solidFill>
              <a:latin typeface="Pretendard Medium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05503E92-A0D5-80B3-B437-AC37658E51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11457393" y="-44975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A00C2-D7CC-FC7C-C70D-BA4870DB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31FC9A-1E08-5772-97DC-E81ED32740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E3CE27D-C2B2-C689-8423-50B72FDC2DD4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72D528B-DECF-12FB-309E-C8DC06CCF8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EFCD44-5C72-D39D-184A-B5D002B31B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E1FD579-1A6B-5B5B-655E-EE3B76F606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04520507-4DD9-3D2E-B8E2-595CDD1DCC02}"/>
              </a:ext>
            </a:extLst>
          </p:cNvPr>
          <p:cNvSpPr txBox="1"/>
          <p:nvPr/>
        </p:nvSpPr>
        <p:spPr>
          <a:xfrm>
            <a:off x="2053533" y="2584452"/>
            <a:ext cx="2594667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아우터 아이템 분석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AA132D96-D2A4-306B-BF39-DF6D64E93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833" y="2470152"/>
            <a:ext cx="698500" cy="698500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1E0A67DA-78AF-DFEF-BBA0-5173A10B6031}"/>
              </a:ext>
            </a:extLst>
          </p:cNvPr>
          <p:cNvSpPr txBox="1"/>
          <p:nvPr/>
        </p:nvSpPr>
        <p:spPr>
          <a:xfrm>
            <a:off x="1240733" y="2597152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EEC18986-F7D5-85CC-ABDA-C8DB7911F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927" y="2476226"/>
            <a:ext cx="698500" cy="6985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72FC8D68-D94A-B22C-9C85-AFA643F3C541}"/>
              </a:ext>
            </a:extLst>
          </p:cNvPr>
          <p:cNvSpPr txBox="1"/>
          <p:nvPr/>
        </p:nvSpPr>
        <p:spPr>
          <a:xfrm>
            <a:off x="7657827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2389917E-D1CD-DE8A-04F2-A674B44C5F45}"/>
              </a:ext>
            </a:extLst>
          </p:cNvPr>
          <p:cNvSpPr txBox="1"/>
          <p:nvPr/>
        </p:nvSpPr>
        <p:spPr>
          <a:xfrm>
            <a:off x="8480566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endParaRPr lang="en-US" altLang="ko-KR" sz="15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6" name="Picture 10">
            <a:extLst>
              <a:ext uri="{FF2B5EF4-FFF2-40B4-BE49-F238E27FC236}">
                <a16:creationId xmlns:a16="http://schemas.microsoft.com/office/drawing/2014/main" id="{E25E658B-044E-7D30-63B0-B1E927DACF8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873103" y="6311116"/>
            <a:ext cx="6822824" cy="3288983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A8AA4B5C-89C3-8541-1F03-18144C8876B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8480566" y="6311116"/>
            <a:ext cx="8359634" cy="32889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CC4C07B-E1ED-1180-0E73-89893ADE0C49}"/>
              </a:ext>
            </a:extLst>
          </p:cNvPr>
          <p:cNvSpPr txBox="1"/>
          <p:nvPr/>
        </p:nvSpPr>
        <p:spPr>
          <a:xfrm>
            <a:off x="1193800" y="6790325"/>
            <a:ext cx="5816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다른 계절들 보다 가을에 아우터가 최대 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22.7%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이상의 매출이 발생한다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아우터는 가을과 겨울에 가장 많은 매출이 발생한다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반면 여름엔 최저의 매출을 발생시킨다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09D2FC-6086-C10E-E6EE-3EA436AE68A0}"/>
              </a:ext>
            </a:extLst>
          </p:cNvPr>
          <p:cNvSpPr txBox="1"/>
          <p:nvPr/>
        </p:nvSpPr>
        <p:spPr>
          <a:xfrm>
            <a:off x="8913300" y="6636437"/>
            <a:ext cx="5640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아우터 제품을 좋아하는 지역 중 평균 계절 기온이 낮을수록 더 큰 매출이 발생했다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즉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지역별 기온이 낮은 특성을 가지고 있다면 당사 아우터의 소비가 많다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02CFF21-214F-20D0-8B82-054B02FD7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875CED9-3826-871A-98CC-45F31F2586DF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BDDBF64E-65E4-F60C-715C-EFE748797573}"/>
              </a:ext>
            </a:extLst>
          </p:cNvPr>
          <p:cNvSpPr txBox="1"/>
          <p:nvPr/>
        </p:nvSpPr>
        <p:spPr>
          <a:xfrm>
            <a:off x="2311400" y="1449458"/>
            <a:ext cx="1141188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단기적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아우터 판매 증대 전략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3A2E007F-B830-9C65-25E9-E08176B63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36CDAE6D-2372-6933-23E9-24AD0F0702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E9A50A51-17E0-A805-8477-3050996DABF3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883E32A6-6E1A-64FA-2D5D-CB8B6CCAD58F}"/>
              </a:ext>
            </a:extLst>
          </p:cNvPr>
          <p:cNvSpPr txBox="1"/>
          <p:nvPr/>
        </p:nvSpPr>
        <p:spPr>
          <a:xfrm>
            <a:off x="8642904" y="2584452"/>
            <a:ext cx="4996898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아우터 매출 상위 </a:t>
            </a:r>
            <a:r>
              <a:rPr lang="en-US" altLang="ko-KR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10</a:t>
            </a: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개 기업의 기온 특성 분석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6C47BBE-7FB1-B785-382A-306112241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0735" y="3295652"/>
            <a:ext cx="6226866" cy="28807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858A4E4-471E-7E96-8D1E-CA5A4A1081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3471324"/>
            <a:ext cx="4495800" cy="246160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1EB363F-29DE-30A9-08D2-74FC39BB00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0" y="3462162"/>
            <a:ext cx="4761962" cy="24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54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8248D-D706-CBB0-C3CF-C71904C94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D0097E-0E28-0F3B-8D43-1D64CD60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68B2DAE-BA82-8778-78C1-F0C42838E2A6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7E3250-8373-625C-A201-C06BFC17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521BA1C-F0BD-0CC8-7702-941178F86029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40D4AB-9A8B-8419-3EBC-AA92DCC58D27}"/>
              </a:ext>
            </a:extLst>
          </p:cNvPr>
          <p:cNvSpPr txBox="1"/>
          <p:nvPr/>
        </p:nvSpPr>
        <p:spPr>
          <a:xfrm>
            <a:off x="2311400" y="1449458"/>
            <a:ext cx="1141188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단기적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아우터 판매 증대 전략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C5C3994-9B1C-7050-9CBE-2E6EE4AF97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18201E2-10D8-2FA5-337C-AA8FB8A63F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179D668-CD3C-7E9C-0B84-D5CF5FD3F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82702F1-E317-2C61-9ABF-09C3F4AC0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FA898A4-8687-872E-95F3-4DE8761E2339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C98BB938-1D9A-97C1-C3D0-C7CB02A8266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20" name="Picture 24">
            <a:extLst>
              <a:ext uri="{FF2B5EF4-FFF2-40B4-BE49-F238E27FC236}">
                <a16:creationId xmlns:a16="http://schemas.microsoft.com/office/drawing/2014/main" id="{55939180-B7D9-48D6-8E7A-7EDF43E50E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1" y="2476226"/>
            <a:ext cx="698500" cy="69850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46FC8212-B088-CAC0-733B-C40525E32886}"/>
              </a:ext>
            </a:extLst>
          </p:cNvPr>
          <p:cNvSpPr txBox="1"/>
          <p:nvPr/>
        </p:nvSpPr>
        <p:spPr>
          <a:xfrm>
            <a:off x="2171147" y="2584452"/>
            <a:ext cx="4236911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상위 </a:t>
            </a:r>
            <a:r>
              <a:rPr lang="en-US" altLang="ko-KR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24</a:t>
            </a: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개의 매출과 기온 특성 간의 상관관계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E782D99B-CA0A-0623-EE54-C843B4D67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6448" y="2470152"/>
            <a:ext cx="698500" cy="698500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E7CBB7E9-7194-026C-FDFC-EE9723B6A7DA}"/>
              </a:ext>
            </a:extLst>
          </p:cNvPr>
          <p:cNvSpPr txBox="1"/>
          <p:nvPr/>
        </p:nvSpPr>
        <p:spPr>
          <a:xfrm>
            <a:off x="1358348" y="2597152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E097FBFA-0905-7820-CDC4-B5388ECE6947}"/>
              </a:ext>
            </a:extLst>
          </p:cNvPr>
          <p:cNvSpPr txBox="1"/>
          <p:nvPr/>
        </p:nvSpPr>
        <p:spPr>
          <a:xfrm>
            <a:off x="8039101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</a:t>
            </a:r>
            <a:r>
              <a:rPr lang="en-US" sz="2500" dirty="0">
                <a:solidFill>
                  <a:srgbClr val="FFFFFF"/>
                </a:solidFill>
                <a:latin typeface="Pretendard Medium"/>
              </a:rPr>
              <a:t>4</a:t>
            </a:r>
            <a:endParaRPr lang="en-US" sz="25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114C1FC9-ABEE-69EF-BCB4-3C45A5A13874}"/>
              </a:ext>
            </a:extLst>
          </p:cNvPr>
          <p:cNvSpPr txBox="1"/>
          <p:nvPr/>
        </p:nvSpPr>
        <p:spPr>
          <a:xfrm>
            <a:off x="12877800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endParaRPr lang="en-US" altLang="ko-KR" sz="15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6" name="Picture 10">
            <a:extLst>
              <a:ext uri="{FF2B5EF4-FFF2-40B4-BE49-F238E27FC236}">
                <a16:creationId xmlns:a16="http://schemas.microsoft.com/office/drawing/2014/main" id="{07A09D11-4A25-D9E4-D106-32B2C2F4BA8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4996016" y="3432071"/>
            <a:ext cx="2566999" cy="6103423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767D7F74-50F3-7A6C-96C2-34198FA57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8077201" y="6311116"/>
            <a:ext cx="9315058" cy="32889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2B6753E-EE03-C8EC-7089-550A4D14A26B}"/>
              </a:ext>
            </a:extLst>
          </p:cNvPr>
          <p:cNvSpPr txBox="1"/>
          <p:nvPr/>
        </p:nvSpPr>
        <p:spPr>
          <a:xfrm>
            <a:off x="8382000" y="6521541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매출이 많이 발생하는 지역에서 구매하는 제품의 평균 가격은 평균과 가깝거나 비싼 제품들이 잘 팔린다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반면 매출이 적게 발생하는 지역에서 구매하는 제품의 평균 가격은 비교적 낮게 형성 되어있다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아우터는 다른 카테고리에 비해 낮은 가격대를 형성하고 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즉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아우터는 매력적인 제품이지만 비교적 낮은 가격으로 판매되고 있다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5615DACA-6439-2869-39BC-1CFB6A00CA25}"/>
              </a:ext>
            </a:extLst>
          </p:cNvPr>
          <p:cNvSpPr txBox="1"/>
          <p:nvPr/>
        </p:nvSpPr>
        <p:spPr>
          <a:xfrm>
            <a:off x="8839089" y="2584452"/>
            <a:ext cx="5359511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제품 판매액과 평균 구매 가격 사이의 관계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58642C-13F1-8401-2741-B15C72EE9C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427101"/>
            <a:ext cx="4205263" cy="623857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C89ACAE-1C97-B1BA-3E03-5ED23D09369C}"/>
              </a:ext>
            </a:extLst>
          </p:cNvPr>
          <p:cNvSpPr txBox="1"/>
          <p:nvPr/>
        </p:nvSpPr>
        <p:spPr>
          <a:xfrm>
            <a:off x="5380158" y="4847357"/>
            <a:ext cx="16002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16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지역별 평균 온도가 낮을수록 당사에 대한 소비를 많이 한다</a:t>
            </a:r>
            <a:r>
              <a:rPr lang="en-US" altLang="ko-KR" sz="16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16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endParaRPr lang="en-US" altLang="ko-KR" sz="16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16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즉</a:t>
            </a:r>
            <a:r>
              <a:rPr lang="en-US" altLang="ko-KR" sz="16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지역별 기온이 낮은 특성을 가지고 있다면 당사의 제품 소비가 많다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CD3CECC-52DC-EF86-823D-ADFBDD5CE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1" y="3257829"/>
            <a:ext cx="4495800" cy="168123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239A6E2-F27A-C450-6285-665CC4FE88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0515" y="5103287"/>
            <a:ext cx="4492486" cy="10668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5958AFC-65CC-5484-6A31-32358C67B4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77799" y="3277155"/>
            <a:ext cx="4514459" cy="275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1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7C5B7-BFFE-AFB0-3AE5-F24211149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2E1169-1099-F8B6-4E98-99B994243B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1A15B3C-842F-6210-D73E-16168E9A7172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5EB368-8DC7-8986-0301-7E50943D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C9CA047-1AAA-6936-0BA0-C0356AD2539E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DA2F5DD-1563-9A92-2E5F-CF9DD592CFC7}"/>
              </a:ext>
            </a:extLst>
          </p:cNvPr>
          <p:cNvSpPr txBox="1"/>
          <p:nvPr/>
        </p:nvSpPr>
        <p:spPr>
          <a:xfrm>
            <a:off x="2311400" y="1449458"/>
            <a:ext cx="1141188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단기적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아우터 판매 증대 전략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3F67F70-6F17-26D1-E7C1-7E33AB31802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3C62DF-1427-3AB3-E50B-AD3F6B9F15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12B99FA-6EEA-F1A6-38E3-DC7BCD0CE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55B00B4-C2C0-B0E7-5766-839B44ED0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A6403D5-7815-229E-18A5-508D53C2C735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EC1B6F97-AD02-5397-F5B4-9791D2A63B7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20" name="Picture 24">
            <a:extLst>
              <a:ext uri="{FF2B5EF4-FFF2-40B4-BE49-F238E27FC236}">
                <a16:creationId xmlns:a16="http://schemas.microsoft.com/office/drawing/2014/main" id="{322EC66B-4499-B800-70DE-179E1A26B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6126" y="2174900"/>
            <a:ext cx="698500" cy="698500"/>
          </a:xfrm>
          <a:prstGeom prst="rect">
            <a:avLst/>
          </a:prstGeom>
        </p:spPr>
      </p:pic>
      <p:sp>
        <p:nvSpPr>
          <p:cNvPr id="28" name="TextBox 25">
            <a:extLst>
              <a:ext uri="{FF2B5EF4-FFF2-40B4-BE49-F238E27FC236}">
                <a16:creationId xmlns:a16="http://schemas.microsoft.com/office/drawing/2014/main" id="{F289ED75-3102-9A83-5EB5-64AAAA1D2D41}"/>
              </a:ext>
            </a:extLst>
          </p:cNvPr>
          <p:cNvSpPr txBox="1"/>
          <p:nvPr/>
        </p:nvSpPr>
        <p:spPr>
          <a:xfrm>
            <a:off x="1448026" y="2301900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1CBDD551-D27C-9689-3CF0-35458EAFAAFF}"/>
              </a:ext>
            </a:extLst>
          </p:cNvPr>
          <p:cNvSpPr txBox="1"/>
          <p:nvPr/>
        </p:nvSpPr>
        <p:spPr>
          <a:xfrm>
            <a:off x="6286725" y="2283126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endParaRPr lang="en-US" altLang="ko-KR" sz="15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28CADBBC-8411-068C-5E62-486CB3D8628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066800" y="6954697"/>
            <a:ext cx="15849600" cy="271209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9BA6343-E84D-562C-4AA7-3F7929D9AEEA}"/>
              </a:ext>
            </a:extLst>
          </p:cNvPr>
          <p:cNvSpPr txBox="1"/>
          <p:nvPr/>
        </p:nvSpPr>
        <p:spPr>
          <a:xfrm>
            <a:off x="1600200" y="7112249"/>
            <a:ext cx="11201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1. 40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대와 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60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대의 매출이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가을에 평균적인 구매율이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3. 10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대는 아우터의 매출에 큰 영향력이 없다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즉 매출에 비중이 작은 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10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대와 경제력이 약한 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20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대를 제외하고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30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 이상을 대상으로 가을에 프로모션을 진행한다면 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30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50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60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 이상의 가을 매출을 극대화 시킬 수 있을 것이라 예상된다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 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C98F9E46-9C7F-1218-6721-22972A9E6012}"/>
              </a:ext>
            </a:extLst>
          </p:cNvPr>
          <p:cNvSpPr txBox="1"/>
          <p:nvPr/>
        </p:nvSpPr>
        <p:spPr>
          <a:xfrm>
            <a:off x="2248014" y="2283126"/>
            <a:ext cx="5359511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4C35141-4BDD-2CB2-F48E-DEA534522E88}"/>
              </a:ext>
            </a:extLst>
          </p:cNvPr>
          <p:cNvSpPr txBox="1"/>
          <p:nvPr/>
        </p:nvSpPr>
        <p:spPr>
          <a:xfrm>
            <a:off x="2413000" y="2245026"/>
            <a:ext cx="215172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연령별 아우터 소비 패턴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A0723F-016D-0995-54EF-56AC3F8993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626" y="2893897"/>
            <a:ext cx="5130574" cy="39260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509541-2E74-FFCA-0E7C-DCE52A5C96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893897"/>
            <a:ext cx="9525000" cy="392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5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DDC67-3FBE-330C-8476-E71D2FDE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DB98D8-30E0-4E54-EB22-0A50911618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30D035B-CB88-FDA1-CFDD-0DA6CE838949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E3E6BBB-EA22-DD15-617A-7CAE9050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40A75AE-3F4A-9C0F-2CFA-D715515E36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204EF6D-82EA-7F96-9398-C061784FBE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B57CA55B-F544-48B7-C0B4-246E83767D3D}"/>
              </a:ext>
            </a:extLst>
          </p:cNvPr>
          <p:cNvSpPr txBox="1"/>
          <p:nvPr/>
        </p:nvSpPr>
        <p:spPr>
          <a:xfrm>
            <a:off x="2053533" y="2584452"/>
            <a:ext cx="2594667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연령대별 구매 의류 색상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04F29179-D464-2291-21AF-1B103A6C7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833" y="2470152"/>
            <a:ext cx="698500" cy="698500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0ADD4018-B273-99D6-5686-7D71AEA15B5D}"/>
              </a:ext>
            </a:extLst>
          </p:cNvPr>
          <p:cNvSpPr txBox="1"/>
          <p:nvPr/>
        </p:nvSpPr>
        <p:spPr>
          <a:xfrm>
            <a:off x="1240733" y="2597152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B0D2EEE5-3EF8-651F-78B2-07FB15705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927" y="2476226"/>
            <a:ext cx="698500" cy="6985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E269E7DE-D78D-85EC-70A6-2D764CFE2EC7}"/>
              </a:ext>
            </a:extLst>
          </p:cNvPr>
          <p:cNvSpPr txBox="1"/>
          <p:nvPr/>
        </p:nvSpPr>
        <p:spPr>
          <a:xfrm>
            <a:off x="7657827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2C35D57A-9628-A059-343B-4FFAE19FA958}"/>
              </a:ext>
            </a:extLst>
          </p:cNvPr>
          <p:cNvSpPr txBox="1"/>
          <p:nvPr/>
        </p:nvSpPr>
        <p:spPr>
          <a:xfrm>
            <a:off x="8480566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endParaRPr lang="en-US" altLang="ko-KR" sz="15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6" name="Picture 10">
            <a:extLst>
              <a:ext uri="{FF2B5EF4-FFF2-40B4-BE49-F238E27FC236}">
                <a16:creationId xmlns:a16="http://schemas.microsoft.com/office/drawing/2014/main" id="{C1E8B8FE-617B-EFF5-DDD2-46F2EA8406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873103" y="6311116"/>
            <a:ext cx="6822824" cy="3288983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5BD336B9-B8CE-AE8B-8D41-4CB0385AA8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8016624" y="6311116"/>
            <a:ext cx="9661776" cy="32889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0E40562-1B2E-57F4-7077-B7754152C447}"/>
              </a:ext>
            </a:extLst>
          </p:cNvPr>
          <p:cNvSpPr txBox="1"/>
          <p:nvPr/>
        </p:nvSpPr>
        <p:spPr>
          <a:xfrm>
            <a:off x="1193800" y="6563182"/>
            <a:ext cx="581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젊은 층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(10~20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은 개성과 패션 트렌드를 중시하기 때문에 다양하고 개성 있는 색상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중년 층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(30~40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은 직장인들이 많은 연령대이기 때문에 무난하고 차분한 색상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고령 층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(50~60+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은 주로 인지가 잘 되는 눈에 띄는 밝은 색상들의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C46EA7-3D17-2CAB-95AF-B1F9047D6CD9}"/>
              </a:ext>
            </a:extLst>
          </p:cNvPr>
          <p:cNvSpPr txBox="1"/>
          <p:nvPr/>
        </p:nvSpPr>
        <p:spPr>
          <a:xfrm>
            <a:off x="8487850" y="6430000"/>
            <a:ext cx="7164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10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: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남성은 차분하고 단순한 색상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여성은 다양하고 트렌디한 색상의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20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남성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여성 공통적으로 무난하고 선명한 색상의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30~40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남성은 무난하고 차분한 색상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여성은 진하고 깊은 차분한 색상들의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50~60+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대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남성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여성 공통적으로 모두 화사하고 눈에 띄는 색상들의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483F2E3-386F-F728-3725-65F8FCF5DF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9B207DE9-5D89-AAD8-E123-86025A568AF4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333E11B-9ABD-C15E-7205-B3450F06B4FF}"/>
              </a:ext>
            </a:extLst>
          </p:cNvPr>
          <p:cNvSpPr txBox="1"/>
          <p:nvPr/>
        </p:nvSpPr>
        <p:spPr>
          <a:xfrm>
            <a:off x="2311400" y="1449458"/>
            <a:ext cx="1141188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단기적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색상 선택 전략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8482F69E-5EF4-E6FE-BD7E-BF1B8E5FD6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6F514CA4-FE27-08FA-9CA9-6A0109AF9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5962B4C3-67A8-EBEB-C4FB-49D0819DB794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3D20B495-81CE-286B-44BC-1A3D9F01ACB7}"/>
              </a:ext>
            </a:extLst>
          </p:cNvPr>
          <p:cNvSpPr txBox="1"/>
          <p:nvPr/>
        </p:nvSpPr>
        <p:spPr>
          <a:xfrm>
            <a:off x="8642904" y="2584452"/>
            <a:ext cx="4996898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연령대별 남성</a:t>
            </a:r>
            <a:r>
              <a:rPr lang="en-US" altLang="ko-KR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여성 구매 의류 색상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322F4D-540B-8D81-B13F-A712B3F746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558" y="3295652"/>
            <a:ext cx="6641269" cy="27812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92D097-22BE-E123-3D66-E50E4C1D58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3168652"/>
            <a:ext cx="9906000" cy="28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9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5EC6C-6863-3127-ED3C-CF9FF5190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3C44C8-5B8A-171A-54BC-78586735E4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957E9BA-9ED6-A28B-9EC3-E441885E2C8E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7917475-5BB5-5DCE-E348-E39AC27195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38FDE69-2887-3B2D-8171-FB41600F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2D41C0C5-1245-5888-C2D8-7419DEF9B6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298EFD17-7A48-7C03-8917-D1F264B5268C}"/>
              </a:ext>
            </a:extLst>
          </p:cNvPr>
          <p:cNvSpPr txBox="1"/>
          <p:nvPr/>
        </p:nvSpPr>
        <p:spPr>
          <a:xfrm>
            <a:off x="2053533" y="2584452"/>
            <a:ext cx="2594667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계절별 상품 구매 색상 </a:t>
            </a:r>
            <a:r>
              <a:rPr lang="en-US" altLang="ko-KR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TOP 10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21114116-33FD-234A-E92E-B50183E33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833" y="2470152"/>
            <a:ext cx="698500" cy="698500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B1FFD7D4-8E43-84CE-C773-226191E95DC5}"/>
              </a:ext>
            </a:extLst>
          </p:cNvPr>
          <p:cNvSpPr txBox="1"/>
          <p:nvPr/>
        </p:nvSpPr>
        <p:spPr>
          <a:xfrm>
            <a:off x="1240733" y="2597152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A0179972-F8C9-A29C-FD48-EE2D54B2F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483" y="2476226"/>
            <a:ext cx="698500" cy="6985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32FF2DFE-7978-E19F-E7B0-F50F05601CAF}"/>
              </a:ext>
            </a:extLst>
          </p:cNvPr>
          <p:cNvSpPr txBox="1"/>
          <p:nvPr/>
        </p:nvSpPr>
        <p:spPr>
          <a:xfrm>
            <a:off x="8881383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7A7852A7-B8FB-8C7D-25E5-BAFB66F9529B}"/>
              </a:ext>
            </a:extLst>
          </p:cNvPr>
          <p:cNvSpPr txBox="1"/>
          <p:nvPr/>
        </p:nvSpPr>
        <p:spPr>
          <a:xfrm>
            <a:off x="9704122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endParaRPr lang="en-US" altLang="ko-KR" sz="15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6" name="Picture 10">
            <a:extLst>
              <a:ext uri="{FF2B5EF4-FFF2-40B4-BE49-F238E27FC236}">
                <a16:creationId xmlns:a16="http://schemas.microsoft.com/office/drawing/2014/main" id="{6A0807C5-284E-5207-F9FB-E52C12640E3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873102" y="7277100"/>
            <a:ext cx="7737497" cy="2322999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66541CA9-0121-645B-961D-ECC8D9DDCC5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9372600" y="7277100"/>
            <a:ext cx="7467600" cy="232299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AA1815B-9058-2F81-AA3A-339055E3A874}"/>
              </a:ext>
            </a:extLst>
          </p:cNvPr>
          <p:cNvSpPr txBox="1"/>
          <p:nvPr/>
        </p:nvSpPr>
        <p:spPr>
          <a:xfrm>
            <a:off x="1193800" y="7385326"/>
            <a:ext cx="5816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봄은 전체적으로 실용적이고 무난한 색상들의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여름은 계절 특성상 시원한 </a:t>
            </a:r>
            <a:r>
              <a:rPr lang="ko-KR" altLang="en-US" sz="2000" dirty="0" err="1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쿨톤</a:t>
            </a:r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 색상의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가을은 화사하고 밝은 색상들의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겨울은 따듯한 색상들의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A30DA4-9EB2-94C0-68A7-6E2A5C4EA711}"/>
              </a:ext>
            </a:extLst>
          </p:cNvPr>
          <p:cNvSpPr txBox="1"/>
          <p:nvPr/>
        </p:nvSpPr>
        <p:spPr>
          <a:xfrm>
            <a:off x="9743879" y="7377043"/>
            <a:ext cx="63343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북부는 추운 지역 특성에 오히려 밝은 색상들의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중부는 전체적으로 깊고 안정적인 색상들의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남부는 더운 지역 특성상 땀이나 이물질 관리에도 편리하고 실용적인 무채색 색상들의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2CDA175-0A99-C4F5-2B24-1311CA0FB1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23035E1C-32B6-308E-4BD5-9E5AC88B9ED3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1F7EC5C3-4BED-A76D-9F84-6A4F1DD36A94}"/>
              </a:ext>
            </a:extLst>
          </p:cNvPr>
          <p:cNvSpPr txBox="1"/>
          <p:nvPr/>
        </p:nvSpPr>
        <p:spPr>
          <a:xfrm>
            <a:off x="2311400" y="1449458"/>
            <a:ext cx="1141188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단기적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색상 선택 전략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413574AF-71F8-BD81-8E5D-44E529F24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C1BFE376-F7A6-3832-47B9-55A0586FA4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D08EF40F-BFF4-C913-537A-85276A2878DB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383B7CE4-27FB-A763-A6CE-3751E8B19403}"/>
              </a:ext>
            </a:extLst>
          </p:cNvPr>
          <p:cNvSpPr txBox="1"/>
          <p:nvPr/>
        </p:nvSpPr>
        <p:spPr>
          <a:xfrm>
            <a:off x="9866460" y="2584452"/>
            <a:ext cx="4996898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북부</a:t>
            </a:r>
            <a:r>
              <a:rPr lang="en-US" altLang="ko-KR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중부</a:t>
            </a:r>
            <a:r>
              <a:rPr lang="en-US" altLang="ko-KR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남부별 구매 의류 색상 </a:t>
            </a:r>
            <a:r>
              <a:rPr lang="en-US" altLang="ko-KR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TOP 3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131D139-8A3D-9CE6-827A-5D94E98233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88" y="3244578"/>
            <a:ext cx="7553312" cy="374042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F776528-0E0D-A245-B6E2-2DDC913FF9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2600" y="3337894"/>
            <a:ext cx="7832697" cy="34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19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D0F8E-DCE2-64C0-019E-4C76FAA6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2045F9-A640-6D62-944A-CE13C16C6C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0FBEB59-6528-0E4C-B5EF-62E691FFE43F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CABC986-1BB2-90A3-18C1-D1B76E6D28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FAF74CB-616D-8AAA-920D-88257D583E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264869AB-E11E-FF6E-F07B-FB0857BC05A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432C10DA-915C-5D59-7491-4F954E04F83A}"/>
              </a:ext>
            </a:extLst>
          </p:cNvPr>
          <p:cNvSpPr txBox="1"/>
          <p:nvPr/>
        </p:nvSpPr>
        <p:spPr>
          <a:xfrm>
            <a:off x="2576995" y="2364965"/>
            <a:ext cx="306180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카테고리별 상품 구매 색상 </a:t>
            </a:r>
            <a:r>
              <a:rPr lang="en-US" altLang="ko-KR" sz="16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TOP 10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95C3A10E-67E5-1EE1-CABF-398412FC0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295" y="2250665"/>
            <a:ext cx="698500" cy="698500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9D74B6F7-A3DB-D819-C357-383390F646B9}"/>
              </a:ext>
            </a:extLst>
          </p:cNvPr>
          <p:cNvSpPr txBox="1"/>
          <p:nvPr/>
        </p:nvSpPr>
        <p:spPr>
          <a:xfrm>
            <a:off x="1764195" y="2377665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pic>
        <p:nvPicPr>
          <p:cNvPr id="36" name="Picture 10">
            <a:extLst>
              <a:ext uri="{FF2B5EF4-FFF2-40B4-BE49-F238E27FC236}">
                <a16:creationId xmlns:a16="http://schemas.microsoft.com/office/drawing/2014/main" id="{B2407A9D-0B96-8BD5-8E26-7B134FFE5E0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396564" y="3162300"/>
            <a:ext cx="3785035" cy="643779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00914E3-ACA4-7C7D-F5EA-614361CC5273}"/>
              </a:ext>
            </a:extLst>
          </p:cNvPr>
          <p:cNvSpPr txBox="1"/>
          <p:nvPr/>
        </p:nvSpPr>
        <p:spPr>
          <a:xfrm>
            <a:off x="1671212" y="3311387"/>
            <a:ext cx="32357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의류는 전반적으로 실용성도 있으면서 무난한 색상들이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아우터는 계절적 특성상 입기 좋은 차분한 색상들과 선명한 색상이 동시에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액세서리는 다른 카테고리들과 다르게 포인트를 줄 수 있는 아이템 느낌이기 때문에 다양한 색상이 모두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  <a:p>
            <a:endParaRPr lang="en-US" altLang="ko-KR" sz="20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신발은 액세서리와 비슷한 느낌으로 포인트를 주는 느낌이기 때문에 밝고 개성 있는 색상이 비율이 높다</a:t>
            </a:r>
            <a:r>
              <a:rPr lang="en-US" altLang="ko-KR" sz="20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8EAF832-BFA1-05C8-F873-B0403D73F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11ADE20C-D050-ADE5-2397-431B8810D668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9DAA68F-079D-918B-E7A9-E6BEF632207A}"/>
              </a:ext>
            </a:extLst>
          </p:cNvPr>
          <p:cNvSpPr txBox="1"/>
          <p:nvPr/>
        </p:nvSpPr>
        <p:spPr>
          <a:xfrm>
            <a:off x="2311400" y="1449458"/>
            <a:ext cx="9804400" cy="8428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단기적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색상 선택 전략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8CC883F2-98FA-DDE3-867F-C507320D7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9E104A29-1218-3320-09D7-1A1DCBEBDB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FC43D435-31DF-573A-16EA-87A8AB1BD2F3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0AC14B-664E-10DC-835A-78C71F6E6E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8800" y="2860264"/>
            <a:ext cx="12148722" cy="67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26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데이터분석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8</a:t>
            </a: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기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4INT</a:t>
            </a:r>
            <a:endParaRPr lang="en-US" sz="1700" b="0" i="0" u="none" strike="noStrike" dirty="0">
              <a:solidFill>
                <a:srgbClr val="FFFFFF">
                  <a:alpha val="60000"/>
                </a:srgbClr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3800" y="2794000"/>
            <a:ext cx="8597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0310"/>
              </a:lnSpc>
            </a:pPr>
            <a:r>
              <a:rPr lang="ko-KR" altLang="en-US" sz="2100" dirty="0">
                <a:solidFill>
                  <a:srgbClr val="304866">
                    <a:alpha val="60000"/>
                  </a:srgbClr>
                </a:solidFill>
                <a:latin typeface="Pretendard Regular"/>
                <a:ea typeface="Pretendard Regular"/>
              </a:rPr>
              <a:t>구독유무와 성별 및 충성도의 상관관계 </a:t>
            </a:r>
            <a:endParaRPr lang="en-US" altLang="ko-KR" sz="2100" dirty="0">
              <a:solidFill>
                <a:srgbClr val="304866">
                  <a:alpha val="60000"/>
                </a:srgbClr>
              </a:solidFill>
              <a:latin typeface="Pretendard Regular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58048" y="7576744"/>
            <a:ext cx="6096000" cy="138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/>
                <a:ea typeface="Pretendard Light"/>
              </a:rPr>
              <a:t>성별과 구독유무는 상관계수가 </a:t>
            </a:r>
            <a:r>
              <a:rPr lang="en-US" altLang="ko-KR" sz="2200" dirty="0">
                <a:solidFill>
                  <a:srgbClr val="304866"/>
                </a:solidFill>
                <a:latin typeface="Pretendard Light"/>
                <a:ea typeface="Pretendard Light"/>
              </a:rPr>
              <a:t>-0.4172</a:t>
            </a:r>
            <a:r>
              <a:rPr lang="ko-KR" altLang="en-US" sz="2200" dirty="0">
                <a:solidFill>
                  <a:srgbClr val="304866"/>
                </a:solidFill>
                <a:latin typeface="Pretendard Light"/>
                <a:ea typeface="Pretendard Light"/>
              </a:rPr>
              <a:t>이고</a:t>
            </a:r>
            <a:r>
              <a:rPr lang="en-US" altLang="ko-KR" sz="2200" dirty="0">
                <a:solidFill>
                  <a:srgbClr val="304866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200" dirty="0">
                <a:solidFill>
                  <a:srgbClr val="304866"/>
                </a:solidFill>
                <a:latin typeface="Pretendard Light"/>
                <a:ea typeface="Pretendard Light"/>
              </a:rPr>
              <a:t>음의 상관관계를 갖는다</a:t>
            </a:r>
            <a:r>
              <a:rPr lang="en-US" altLang="ko-KR" sz="2200" dirty="0">
                <a:solidFill>
                  <a:srgbClr val="304866"/>
                </a:solidFill>
                <a:latin typeface="Pretendard Light"/>
                <a:ea typeface="Pretendard Light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구독자는 모두 남성이다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sz="2200" b="0" i="0" u="none" strike="noStrike" dirty="0">
              <a:solidFill>
                <a:srgbClr val="304866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98387" y="7120239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1006889" y="7479181"/>
            <a:ext cx="6096000" cy="6561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남성 구독자의 충성도는 미구독자의 충성도보다  높다</a:t>
            </a:r>
            <a:endParaRPr lang="en-US" sz="2200" b="0" i="0" u="none" strike="noStrike" dirty="0">
              <a:solidFill>
                <a:srgbClr val="304866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A53C8B9-D3BF-BE55-C839-F417FE2D6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024" y="3408612"/>
            <a:ext cx="4536239" cy="2965770"/>
          </a:xfrm>
          <a:prstGeom prst="rect">
            <a:avLst/>
          </a:prstGeom>
        </p:spPr>
      </p:pic>
      <p:sp>
        <p:nvSpPr>
          <p:cNvPr id="35" name="TextBox 13">
            <a:extLst>
              <a:ext uri="{FF2B5EF4-FFF2-40B4-BE49-F238E27FC236}">
                <a16:creationId xmlns:a16="http://schemas.microsoft.com/office/drawing/2014/main" id="{E30DABB4-6136-869D-AA26-5787F06CAB74}"/>
              </a:ext>
            </a:extLst>
          </p:cNvPr>
          <p:cNvSpPr txBox="1"/>
          <p:nvPr/>
        </p:nvSpPr>
        <p:spPr>
          <a:xfrm>
            <a:off x="11094452" y="6966657"/>
            <a:ext cx="4483100" cy="412016"/>
          </a:xfrm>
          <a:custGeom>
            <a:avLst/>
            <a:gdLst>
              <a:gd name="connsiteX0" fmla="*/ 0 w 4051300"/>
              <a:gd name="connsiteY0" fmla="*/ 0 h 495300"/>
              <a:gd name="connsiteX1" fmla="*/ 4051300 w 4051300"/>
              <a:gd name="connsiteY1" fmla="*/ 0 h 495300"/>
              <a:gd name="connsiteX2" fmla="*/ 4051300 w 4051300"/>
              <a:gd name="connsiteY2" fmla="*/ 495300 h 495300"/>
              <a:gd name="connsiteX3" fmla="*/ 0 w 4051300"/>
              <a:gd name="connsiteY3" fmla="*/ 495300 h 495300"/>
              <a:gd name="connsiteX4" fmla="*/ 0 w 4051300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300" h="495300">
                <a:moveTo>
                  <a:pt x="0" y="0"/>
                </a:moveTo>
                <a:lnTo>
                  <a:pt x="4051300" y="0"/>
                </a:lnTo>
                <a:lnTo>
                  <a:pt x="405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>
                <a:solidFill>
                  <a:srgbClr val="628FC9"/>
                </a:solidFill>
                <a:ea typeface="Pretendard Medium"/>
              </a:rPr>
              <a:t>성별에 따른 구독유무별 충성도</a:t>
            </a:r>
            <a:endParaRPr lang="ko-KR" sz="2800" b="0" i="0" u="none" strike="noStrike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36" name="Picture 15">
            <a:extLst>
              <a:ext uri="{FF2B5EF4-FFF2-40B4-BE49-F238E27FC236}">
                <a16:creationId xmlns:a16="http://schemas.microsoft.com/office/drawing/2014/main" id="{DEEBA681-53A4-5E5D-1607-D9294AE33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0615" y="6896986"/>
            <a:ext cx="698500" cy="698500"/>
          </a:xfrm>
          <a:custGeom>
            <a:avLst/>
            <a:gdLst>
              <a:gd name="connsiteX0" fmla="*/ 0 w 698500"/>
              <a:gd name="connsiteY0" fmla="*/ 0 h 698500"/>
              <a:gd name="connsiteX1" fmla="*/ 698500 w 698500"/>
              <a:gd name="connsiteY1" fmla="*/ 0 h 698500"/>
              <a:gd name="connsiteX2" fmla="*/ 698500 w 698500"/>
              <a:gd name="connsiteY2" fmla="*/ 698500 h 698500"/>
              <a:gd name="connsiteX3" fmla="*/ 0 w 698500"/>
              <a:gd name="connsiteY3" fmla="*/ 698500 h 698500"/>
              <a:gd name="connsiteX4" fmla="*/ 0 w 698500"/>
              <a:gd name="connsiteY4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00" h="698500">
                <a:moveTo>
                  <a:pt x="0" y="0"/>
                </a:moveTo>
                <a:lnTo>
                  <a:pt x="698500" y="0"/>
                </a:lnTo>
                <a:lnTo>
                  <a:pt x="6985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TextBox 16">
            <a:extLst>
              <a:ext uri="{FF2B5EF4-FFF2-40B4-BE49-F238E27FC236}">
                <a16:creationId xmlns:a16="http://schemas.microsoft.com/office/drawing/2014/main" id="{F3579342-CFC1-12F6-A1DE-92259AA61C51}"/>
              </a:ext>
            </a:extLst>
          </p:cNvPr>
          <p:cNvSpPr txBox="1"/>
          <p:nvPr/>
        </p:nvSpPr>
        <p:spPr>
          <a:xfrm>
            <a:off x="10102515" y="7023986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4661725-2191-D833-8298-3B62B173BB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012" y="3425621"/>
            <a:ext cx="4949540" cy="2965770"/>
          </a:xfrm>
          <a:prstGeom prst="rect">
            <a:avLst/>
          </a:prstGeom>
        </p:spPr>
      </p:pic>
      <p:sp>
        <p:nvSpPr>
          <p:cNvPr id="40" name="TextBox 13">
            <a:extLst>
              <a:ext uri="{FF2B5EF4-FFF2-40B4-BE49-F238E27FC236}">
                <a16:creationId xmlns:a16="http://schemas.microsoft.com/office/drawing/2014/main" id="{AE40D229-AA0B-63F5-013F-578DF3ADF59D}"/>
              </a:ext>
            </a:extLst>
          </p:cNvPr>
          <p:cNvSpPr txBox="1"/>
          <p:nvPr/>
        </p:nvSpPr>
        <p:spPr>
          <a:xfrm>
            <a:off x="2866524" y="6954480"/>
            <a:ext cx="4051300" cy="495300"/>
          </a:xfrm>
          <a:custGeom>
            <a:avLst/>
            <a:gdLst>
              <a:gd name="connsiteX0" fmla="*/ 0 w 4051300"/>
              <a:gd name="connsiteY0" fmla="*/ 0 h 495300"/>
              <a:gd name="connsiteX1" fmla="*/ 4051300 w 4051300"/>
              <a:gd name="connsiteY1" fmla="*/ 0 h 495300"/>
              <a:gd name="connsiteX2" fmla="*/ 4051300 w 4051300"/>
              <a:gd name="connsiteY2" fmla="*/ 495300 h 495300"/>
              <a:gd name="connsiteX3" fmla="*/ 0 w 4051300"/>
              <a:gd name="connsiteY3" fmla="*/ 495300 h 495300"/>
              <a:gd name="connsiteX4" fmla="*/ 0 w 4051300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300" h="495300">
                <a:moveTo>
                  <a:pt x="0" y="0"/>
                </a:moveTo>
                <a:lnTo>
                  <a:pt x="4051300" y="0"/>
                </a:lnTo>
                <a:lnTo>
                  <a:pt x="405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 b="0" i="0" u="none" strike="noStrike" dirty="0">
                <a:solidFill>
                  <a:srgbClr val="628FC9"/>
                </a:solidFill>
                <a:ea typeface="Pretendard Medium"/>
              </a:rPr>
              <a:t>구독유무와 성별의 상관관계</a:t>
            </a:r>
            <a:endParaRPr lang="ko-KR" sz="2800" b="0" i="0" u="none" strike="noStrike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41" name="Picture 15">
            <a:extLst>
              <a:ext uri="{FF2B5EF4-FFF2-40B4-BE49-F238E27FC236}">
                <a16:creationId xmlns:a16="http://schemas.microsoft.com/office/drawing/2014/main" id="{240D88AD-7994-03E0-482C-8D9FA513F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548" y="6878939"/>
            <a:ext cx="698500" cy="698500"/>
          </a:xfrm>
          <a:custGeom>
            <a:avLst/>
            <a:gdLst>
              <a:gd name="connsiteX0" fmla="*/ 0 w 698500"/>
              <a:gd name="connsiteY0" fmla="*/ 0 h 698500"/>
              <a:gd name="connsiteX1" fmla="*/ 698500 w 698500"/>
              <a:gd name="connsiteY1" fmla="*/ 0 h 698500"/>
              <a:gd name="connsiteX2" fmla="*/ 698500 w 698500"/>
              <a:gd name="connsiteY2" fmla="*/ 698500 h 698500"/>
              <a:gd name="connsiteX3" fmla="*/ 0 w 698500"/>
              <a:gd name="connsiteY3" fmla="*/ 698500 h 698500"/>
              <a:gd name="connsiteX4" fmla="*/ 0 w 698500"/>
              <a:gd name="connsiteY4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00" h="698500">
                <a:moveTo>
                  <a:pt x="0" y="0"/>
                </a:moveTo>
                <a:lnTo>
                  <a:pt x="698500" y="0"/>
                </a:lnTo>
                <a:lnTo>
                  <a:pt x="6985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6563B3E3-8294-B0D5-A5E9-33EFDE907E9A}"/>
              </a:ext>
            </a:extLst>
          </p:cNvPr>
          <p:cNvSpPr txBox="1"/>
          <p:nvPr/>
        </p:nvSpPr>
        <p:spPr>
          <a:xfrm>
            <a:off x="1924050" y="7023986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8E7760-CB88-C998-1FBC-759CD02820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C97D4B5-0C40-E168-A92E-08881226EBDB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520BD5E8-2F07-CBF7-A72F-6065927BEF4C}"/>
              </a:ext>
            </a:extLst>
          </p:cNvPr>
          <p:cNvSpPr txBox="1"/>
          <p:nvPr/>
        </p:nvSpPr>
        <p:spPr>
          <a:xfrm>
            <a:off x="2311400" y="1449458"/>
            <a:ext cx="12471400" cy="8428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장기적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구독 유무와 충성도의 상관관계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EF6B88E4-8EFC-BE07-10F7-34F9D0542B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274EF7E4-7DC4-5127-4172-6C59D901E4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45012A46-4DB9-7EB5-B7EF-9EEA8BE0B118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87800" y="-4559300"/>
            <a:ext cx="10299700" cy="1869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1130300" y="2082800"/>
            <a:ext cx="5981700" cy="598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 rot="3060000">
            <a:off x="-1612900" y="8674100"/>
            <a:ext cx="3225800" cy="322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39300" y="5257800"/>
            <a:ext cx="6362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400" y="3962400"/>
            <a:ext cx="3771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400" y="6565900"/>
            <a:ext cx="3771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8500" y="3962400"/>
            <a:ext cx="3771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8500" y="6565900"/>
            <a:ext cx="37719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 rot="3060000">
            <a:off x="15328900" y="-1079500"/>
            <a:ext cx="1993900" cy="198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11000"/>
          </a:blip>
          <a:stretch>
            <a:fillRect/>
          </a:stretch>
        </p:blipFill>
        <p:spPr>
          <a:xfrm rot="12360000">
            <a:off x="6578600" y="7239000"/>
            <a:ext cx="901700" cy="901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60600" y="4660900"/>
            <a:ext cx="37211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6400" b="0" i="0" u="none" strike="noStrike" spc="-400" dirty="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6400" b="0" i="0" u="none" strike="noStrike" spc="-4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6400" b="0" i="0" u="none" strike="noStrike" spc="-400" dirty="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30500" y="4381500"/>
            <a:ext cx="2781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Medium"/>
              </a:rPr>
              <a:t>Table of Contents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2057400"/>
            <a:ext cx="622300" cy="622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182100" y="21717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프로젝트 개요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82100" y="2667000"/>
            <a:ext cx="3327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1700" dirty="0">
                <a:solidFill>
                  <a:srgbClr val="FFFFFF"/>
                </a:solidFill>
                <a:latin typeface="Pretendard Regular"/>
                <a:ea typeface="Pretendard Regular"/>
              </a:rPr>
              <a:t>프로젝트 목표</a:t>
            </a:r>
            <a:r>
              <a:rPr lang="en-US" altLang="ko-KR" sz="1700" dirty="0">
                <a:solidFill>
                  <a:srgbClr val="FFFFFF"/>
                </a:solidFill>
                <a:latin typeface="Pretendard Regular"/>
                <a:ea typeface="Pretendard Regular"/>
              </a:rPr>
              <a:t>.</a:t>
            </a:r>
            <a:endParaRPr lang="en-US" sz="17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82000" y="2171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628FC9"/>
                </a:solidFill>
                <a:latin typeface="Pretendard Medium"/>
              </a:rPr>
              <a:t>01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7289798"/>
            <a:ext cx="6223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173200" y="21717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데이터 소개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173200" y="2667000"/>
            <a:ext cx="3327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FFFFFF"/>
                </a:solidFill>
                <a:latin typeface="Pretendard Regular"/>
                <a:ea typeface="Pretendard Regular"/>
              </a:rPr>
              <a:t>활용 데이터 소개 및 사용 툴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1700" dirty="0">
                <a:solidFill>
                  <a:srgbClr val="FFFFFF"/>
                </a:solidFill>
                <a:latin typeface="Pretendard Regular"/>
                <a:ea typeface="Pretendard Regular"/>
              </a:rPr>
              <a:t>데이터 전처리 및 추가 데이터 수집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82100" y="47752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Medium"/>
              </a:rPr>
              <a:t>전체 데이터 특성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182100" y="5270500"/>
            <a:ext cx="3327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1700" dirty="0">
                <a:solidFill>
                  <a:srgbClr val="FFFFFF"/>
                </a:solidFill>
                <a:latin typeface="Pretendard Regular"/>
                <a:ea typeface="Pretendard Regular"/>
              </a:rPr>
              <a:t>소비자 분석 데이터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1700" dirty="0">
                <a:solidFill>
                  <a:srgbClr val="FFFFFF"/>
                </a:solidFill>
                <a:latin typeface="Pretendard Regular"/>
                <a:ea typeface="Pretendard Regular"/>
              </a:rPr>
              <a:t>기업 분석 데이터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4660900"/>
            <a:ext cx="622300" cy="622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173200" y="47752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70998" y="5368925"/>
            <a:ext cx="4470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1700" dirty="0">
                <a:solidFill>
                  <a:srgbClr val="FFFFFF"/>
                </a:solidFill>
                <a:latin typeface="Pretendard Regular"/>
                <a:ea typeface="Pretendard Regular"/>
              </a:rPr>
              <a:t>단기적 매출 향상을 위한 프로모션 전략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1700" dirty="0">
                <a:solidFill>
                  <a:srgbClr val="FFFFFF"/>
                </a:solidFill>
                <a:latin typeface="Pretendard Regular"/>
                <a:ea typeface="Pretendard Regular"/>
              </a:rPr>
              <a:t>장기적 매출 향상을 위한 고객 이탈 최소화 전략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82000" y="7404098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628FC9"/>
                </a:solidFill>
                <a:latin typeface="Pretendard Medium"/>
              </a:rPr>
              <a:t>05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4660900"/>
            <a:ext cx="622300" cy="6223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182100" y="73787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최종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Medium"/>
              </a:rPr>
              <a:t> 결론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382000" y="4787899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628FC9"/>
                </a:solidFill>
                <a:latin typeface="Pretendard Medium"/>
              </a:rPr>
              <a:t>03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7264400"/>
            <a:ext cx="622300" cy="6223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173200" y="7378700"/>
            <a:ext cx="371475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2839"/>
              </a:lnSpc>
              <a:buClr>
                <a:srgbClr val="FFFFFF"/>
              </a:buClr>
            </a:pPr>
            <a:r>
              <a:rPr lang="ko-KR" altLang="en-US" sz="2400" dirty="0">
                <a:solidFill>
                  <a:srgbClr val="FFFFFF"/>
                </a:solidFill>
                <a:latin typeface="Pretendard Regular"/>
                <a:ea typeface="Pretendard Regular"/>
              </a:rPr>
              <a:t>프로젝트 기대 효과</a:t>
            </a:r>
            <a:r>
              <a:rPr lang="en-US" altLang="ko-KR" sz="2400" dirty="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373100" y="7378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628FC9"/>
                </a:solidFill>
                <a:latin typeface="Pretendard Medium"/>
              </a:rPr>
              <a:t>06</a:t>
            </a:r>
          </a:p>
        </p:txBody>
      </p:sp>
      <p:pic>
        <p:nvPicPr>
          <p:cNvPr id="40" name="Picture 24">
            <a:extLst>
              <a:ext uri="{FF2B5EF4-FFF2-40B4-BE49-F238E27FC236}">
                <a16:creationId xmlns:a16="http://schemas.microsoft.com/office/drawing/2014/main" id="{27B77321-F3FF-37CC-6505-19949A714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73100" y="2074104"/>
            <a:ext cx="622300" cy="6223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E3207642-288F-69C3-14DA-2347DD75D381}"/>
              </a:ext>
            </a:extLst>
          </p:cNvPr>
          <p:cNvSpPr txBox="1"/>
          <p:nvPr/>
        </p:nvSpPr>
        <p:spPr>
          <a:xfrm>
            <a:off x="13347700" y="22098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628FC9"/>
                </a:solidFill>
                <a:latin typeface="Pretendard Mediu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73100" y="4778513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2E01AF4F-D8B3-4F1B-2E27-0E8714E7B68B}"/>
              </a:ext>
            </a:extLst>
          </p:cNvPr>
          <p:cNvSpPr txBox="1"/>
          <p:nvPr/>
        </p:nvSpPr>
        <p:spPr>
          <a:xfrm>
            <a:off x="9111422" y="7832035"/>
            <a:ext cx="4470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1700" dirty="0">
                <a:solidFill>
                  <a:srgbClr val="FFFFFF"/>
                </a:solidFill>
                <a:latin typeface="Pretendard Regular"/>
                <a:ea typeface="Pretendard Regular"/>
              </a:rPr>
              <a:t>종합 분석 결론 및 프로모션 전략 제안</a:t>
            </a:r>
            <a:r>
              <a:rPr lang="en-US" sz="17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C5A2-2F5B-39D5-9942-F5EFAC7AE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ADA587-4E31-F587-FF90-4A9071A3EF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A0521A9-C7B9-A974-14A6-52392AE2EAD2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01259"/>
              </a:lnSpc>
            </a:pP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데이터분석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8</a:t>
            </a: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기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4INT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CB4CF60-9444-1EDE-BDAD-4BBF1932EE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3764B02-BCA9-8774-83FA-D386E32749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6030E6F-3CE2-8C50-910F-B587810300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9111CA22-7485-8A1A-2EBF-D341DFE74F55}"/>
              </a:ext>
            </a:extLst>
          </p:cNvPr>
          <p:cNvSpPr txBox="1"/>
          <p:nvPr/>
        </p:nvSpPr>
        <p:spPr>
          <a:xfrm>
            <a:off x="1798387" y="7120239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B0C1ADC-6CD7-BE98-4593-90FCCB230E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28A6C230-7190-4AC2-1BDC-A73EBDD9556E}"/>
              </a:ext>
            </a:extLst>
          </p:cNvPr>
          <p:cNvSpPr txBox="1"/>
          <p:nvPr/>
        </p:nvSpPr>
        <p:spPr>
          <a:xfrm>
            <a:off x="2866524" y="6954480"/>
            <a:ext cx="4051300" cy="495300"/>
          </a:xfrm>
          <a:custGeom>
            <a:avLst/>
            <a:gdLst>
              <a:gd name="connsiteX0" fmla="*/ 0 w 4051300"/>
              <a:gd name="connsiteY0" fmla="*/ 0 h 495300"/>
              <a:gd name="connsiteX1" fmla="*/ 4051300 w 4051300"/>
              <a:gd name="connsiteY1" fmla="*/ 0 h 495300"/>
              <a:gd name="connsiteX2" fmla="*/ 4051300 w 4051300"/>
              <a:gd name="connsiteY2" fmla="*/ 495300 h 495300"/>
              <a:gd name="connsiteX3" fmla="*/ 0 w 4051300"/>
              <a:gd name="connsiteY3" fmla="*/ 495300 h 495300"/>
              <a:gd name="connsiteX4" fmla="*/ 0 w 4051300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300" h="495300">
                <a:moveTo>
                  <a:pt x="0" y="0"/>
                </a:moveTo>
                <a:lnTo>
                  <a:pt x="4051300" y="0"/>
                </a:lnTo>
                <a:lnTo>
                  <a:pt x="405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 dirty="0">
                <a:solidFill>
                  <a:srgbClr val="628FC9"/>
                </a:solidFill>
                <a:ea typeface="Pretendard Medium"/>
              </a:rPr>
              <a:t>고객 충성도별 구독유무</a:t>
            </a:r>
            <a:endParaRPr lang="ko-KR" altLang="ko-KR" sz="2800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41" name="Picture 15">
            <a:extLst>
              <a:ext uri="{FF2B5EF4-FFF2-40B4-BE49-F238E27FC236}">
                <a16:creationId xmlns:a16="http://schemas.microsoft.com/office/drawing/2014/main" id="{4882217C-B246-9F7D-C1F1-2F84178E0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548" y="6878939"/>
            <a:ext cx="698500" cy="698500"/>
          </a:xfrm>
          <a:custGeom>
            <a:avLst/>
            <a:gdLst>
              <a:gd name="connsiteX0" fmla="*/ 0 w 698500"/>
              <a:gd name="connsiteY0" fmla="*/ 0 h 698500"/>
              <a:gd name="connsiteX1" fmla="*/ 698500 w 698500"/>
              <a:gd name="connsiteY1" fmla="*/ 0 h 698500"/>
              <a:gd name="connsiteX2" fmla="*/ 698500 w 698500"/>
              <a:gd name="connsiteY2" fmla="*/ 698500 h 698500"/>
              <a:gd name="connsiteX3" fmla="*/ 0 w 698500"/>
              <a:gd name="connsiteY3" fmla="*/ 698500 h 698500"/>
              <a:gd name="connsiteX4" fmla="*/ 0 w 698500"/>
              <a:gd name="connsiteY4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00" h="698500">
                <a:moveTo>
                  <a:pt x="0" y="0"/>
                </a:moveTo>
                <a:lnTo>
                  <a:pt x="698500" y="0"/>
                </a:lnTo>
                <a:lnTo>
                  <a:pt x="6985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13669E50-BD2F-5AAB-7FF3-FB3460018BE7}"/>
              </a:ext>
            </a:extLst>
          </p:cNvPr>
          <p:cNvSpPr txBox="1"/>
          <p:nvPr/>
        </p:nvSpPr>
        <p:spPr>
          <a:xfrm>
            <a:off x="1924050" y="7023986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C65AF4-2B2A-E342-BFAA-47B24B0A49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80" y="3553347"/>
            <a:ext cx="4721702" cy="2838044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AC659C9A-762C-7360-C2CD-856B9ECCF2F9}"/>
              </a:ext>
            </a:extLst>
          </p:cNvPr>
          <p:cNvSpPr txBox="1"/>
          <p:nvPr/>
        </p:nvSpPr>
        <p:spPr>
          <a:xfrm>
            <a:off x="2873541" y="7378673"/>
            <a:ext cx="6096000" cy="21840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/>
                <a:ea typeface="Pretendard Light"/>
              </a:rPr>
              <a:t>충성도가 높을 경우</a:t>
            </a:r>
            <a:r>
              <a:rPr lang="en-US" altLang="ko-KR" sz="2200" dirty="0">
                <a:solidFill>
                  <a:srgbClr val="304866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200" dirty="0">
                <a:solidFill>
                  <a:srgbClr val="304866"/>
                </a:solidFill>
                <a:latin typeface="Pretendard Light"/>
                <a:ea typeface="Pretendard Light"/>
              </a:rPr>
              <a:t>미구독자의 판매 비율 대비 구독자의 판매 비율이 </a:t>
            </a:r>
            <a:r>
              <a:rPr lang="en-US" altLang="ko-KR" sz="2200" dirty="0">
                <a:solidFill>
                  <a:srgbClr val="304866"/>
                </a:solidFill>
                <a:latin typeface="Pretendard Light"/>
                <a:ea typeface="Pretendard Light"/>
              </a:rPr>
              <a:t>1.26</a:t>
            </a:r>
            <a:r>
              <a:rPr lang="ko-KR" altLang="en-US" sz="2200" dirty="0">
                <a:solidFill>
                  <a:srgbClr val="304866"/>
                </a:solidFill>
                <a:latin typeface="Pretendard Light"/>
                <a:ea typeface="Pretendard Light"/>
              </a:rPr>
              <a:t>배 높다</a:t>
            </a:r>
            <a:r>
              <a:rPr lang="en-US" altLang="ko-KR" sz="2200" dirty="0">
                <a:solidFill>
                  <a:srgbClr val="304866"/>
                </a:solidFill>
                <a:latin typeface="Pretendard Light"/>
                <a:ea typeface="Pretendard Light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충성도가 낮은 범주에 있을수록 미구독자의 판매비율이 높아진다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sz="2200" b="0" i="0" u="none" strike="noStrike" dirty="0">
              <a:solidFill>
                <a:srgbClr val="304866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02DC26C9-2394-1917-094D-32062C3F292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0507578" y="3587436"/>
            <a:ext cx="6599322" cy="4259658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EF0084E8-043E-9FE7-34BF-C0D91C917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153273" y="4255285"/>
            <a:ext cx="377704" cy="251803"/>
          </a:xfrm>
          <a:prstGeom prst="rect">
            <a:avLst/>
          </a:prstGeom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A261DAF1-B0B2-3BDD-67EC-BAC65562558D}"/>
              </a:ext>
            </a:extLst>
          </p:cNvPr>
          <p:cNvSpPr txBox="1"/>
          <p:nvPr/>
        </p:nvSpPr>
        <p:spPr>
          <a:xfrm>
            <a:off x="11583068" y="5414777"/>
            <a:ext cx="4448342" cy="6049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900" b="1" dirty="0">
                <a:solidFill>
                  <a:srgbClr val="304866"/>
                </a:solidFill>
                <a:latin typeface="Pretendard Medium"/>
                <a:ea typeface="Pretendard Medium"/>
              </a:rPr>
              <a:t>구독자는 모두 남성이며</a:t>
            </a:r>
            <a:r>
              <a:rPr lang="en-US" altLang="ko-KR" sz="2900" b="1" dirty="0">
                <a:solidFill>
                  <a:srgbClr val="304866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900" b="1" dirty="0">
                <a:solidFill>
                  <a:srgbClr val="304866"/>
                </a:solidFill>
                <a:latin typeface="Pretendard Medium"/>
                <a:ea typeface="Pretendard Medium"/>
              </a:rPr>
              <a:t>구독자의 고객 충성도가 높고 고객 충성도가 높을수록 구독할 확률이 높다</a:t>
            </a:r>
            <a:r>
              <a:rPr lang="en-US" altLang="ko-KR" sz="2900" b="1" dirty="0">
                <a:solidFill>
                  <a:srgbClr val="304866"/>
                </a:solidFill>
                <a:latin typeface="Pretendard Medium"/>
                <a:ea typeface="Pretendard Medium"/>
              </a:rPr>
              <a:t>.</a:t>
            </a:r>
            <a:endParaRPr lang="en-US" sz="2900" b="1" i="0" u="none" strike="noStrike" dirty="0">
              <a:solidFill>
                <a:srgbClr val="304866"/>
              </a:solidFill>
              <a:latin typeface="Pretendard Medium"/>
            </a:endParaRPr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B0F11FE9-DC60-71FD-AA61-E0166AC468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0257" y="6852871"/>
            <a:ext cx="377704" cy="251803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430C9F43-4E73-1189-695D-3BDB644603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3EAB3CD-95B5-EFD1-4B5C-1C07E0AD2F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14997C48-BE88-AD0C-2571-15D70D5923D3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0C64E4F7-74BB-D61A-AE9C-F7C2EEB9E087}"/>
              </a:ext>
            </a:extLst>
          </p:cNvPr>
          <p:cNvSpPr txBox="1"/>
          <p:nvPr/>
        </p:nvSpPr>
        <p:spPr>
          <a:xfrm>
            <a:off x="2311400" y="1449458"/>
            <a:ext cx="12471400" cy="8428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장기적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구독 유무와 충성도의 상관관계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C10CE99C-9A5B-4394-FFA2-FADF78D55C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9E1B2E37-3228-B544-CC9B-DA851B0E4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11E1EA94-1A76-61CD-D08E-800B1A103615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4522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60D7C-6750-6EC9-AC97-138218B29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4FB6C1-FAFE-7C7E-12C5-4960A1F69F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CE11E70-BD09-1675-FE65-ABB3865B9499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01259"/>
              </a:lnSpc>
            </a:pP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데이터분석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8</a:t>
            </a: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기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4INT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74A7CCA-FDE5-6EF0-9FCB-223C112EEA4E}"/>
              </a:ext>
            </a:extLst>
          </p:cNvPr>
          <p:cNvSpPr txBox="1"/>
          <p:nvPr/>
        </p:nvSpPr>
        <p:spPr>
          <a:xfrm>
            <a:off x="2463800" y="2794000"/>
            <a:ext cx="8597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2100" dirty="0">
                <a:solidFill>
                  <a:srgbClr val="304866">
                    <a:alpha val="60000"/>
                  </a:srgbClr>
                </a:solidFill>
                <a:latin typeface="Pretendard Regular"/>
                <a:ea typeface="Pretendard Regular"/>
              </a:rPr>
              <a:t>구독유무별 차이분석 </a:t>
            </a:r>
            <a:endParaRPr lang="en-US" sz="2100" b="0" i="0" u="none" strike="noStrike" dirty="0">
              <a:solidFill>
                <a:srgbClr val="304866">
                  <a:alpha val="60000"/>
                </a:srgbClr>
              </a:solidFill>
              <a:latin typeface="Pretendard Regular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66E6D99-34D4-5260-E00A-167F68E07B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5426D5F-6263-3AD3-CB49-804AA1A6ED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C5C18A2-77C1-F7E2-24D6-B7C954263A5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A48FC1D-81FF-177E-176B-16672AF2B708}"/>
              </a:ext>
            </a:extLst>
          </p:cNvPr>
          <p:cNvSpPr txBox="1"/>
          <p:nvPr/>
        </p:nvSpPr>
        <p:spPr>
          <a:xfrm>
            <a:off x="1798387" y="7120239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303D74D-D579-27E7-78D5-7E3579C8FA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CD8D9280-D58E-6194-AD4C-ECB6A83FAEB5}"/>
              </a:ext>
            </a:extLst>
          </p:cNvPr>
          <p:cNvSpPr txBox="1"/>
          <p:nvPr/>
        </p:nvSpPr>
        <p:spPr>
          <a:xfrm>
            <a:off x="11006889" y="7479181"/>
            <a:ext cx="6096000" cy="15505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304866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구독유무별 나이에 따른 판매 비율은 큰 차이가 없으며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, 10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대를 제외하고 전반적으로 고르게 분포한다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sz="2200" b="0" i="0" u="none" strike="noStrike" dirty="0">
              <a:solidFill>
                <a:srgbClr val="304866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471DA645-FC99-6568-3273-AA6056BB5201}"/>
              </a:ext>
            </a:extLst>
          </p:cNvPr>
          <p:cNvSpPr txBox="1"/>
          <p:nvPr/>
        </p:nvSpPr>
        <p:spPr>
          <a:xfrm>
            <a:off x="11094452" y="6966656"/>
            <a:ext cx="5821948" cy="512523"/>
          </a:xfrm>
          <a:custGeom>
            <a:avLst/>
            <a:gdLst>
              <a:gd name="connsiteX0" fmla="*/ 0 w 4051300"/>
              <a:gd name="connsiteY0" fmla="*/ 0 h 495300"/>
              <a:gd name="connsiteX1" fmla="*/ 4051300 w 4051300"/>
              <a:gd name="connsiteY1" fmla="*/ 0 h 495300"/>
              <a:gd name="connsiteX2" fmla="*/ 4051300 w 4051300"/>
              <a:gd name="connsiteY2" fmla="*/ 495300 h 495300"/>
              <a:gd name="connsiteX3" fmla="*/ 0 w 4051300"/>
              <a:gd name="connsiteY3" fmla="*/ 495300 h 495300"/>
              <a:gd name="connsiteX4" fmla="*/ 0 w 4051300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300" h="495300">
                <a:moveTo>
                  <a:pt x="0" y="0"/>
                </a:moveTo>
                <a:lnTo>
                  <a:pt x="4051300" y="0"/>
                </a:lnTo>
                <a:lnTo>
                  <a:pt x="405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 b="0" i="0" u="none" strike="noStrike" dirty="0">
                <a:solidFill>
                  <a:srgbClr val="628FC9"/>
                </a:solidFill>
                <a:ea typeface="Pretendard Medium"/>
              </a:rPr>
              <a:t>구독유무별 나이대에 따른 판매 비율 차이</a:t>
            </a:r>
            <a:endParaRPr lang="ko-KR" sz="2800" b="0" i="0" u="none" strike="noStrike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36" name="Picture 15">
            <a:extLst>
              <a:ext uri="{FF2B5EF4-FFF2-40B4-BE49-F238E27FC236}">
                <a16:creationId xmlns:a16="http://schemas.microsoft.com/office/drawing/2014/main" id="{A5683565-01E4-C448-A74A-00B743312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15" y="6896986"/>
            <a:ext cx="698500" cy="698500"/>
          </a:xfrm>
          <a:custGeom>
            <a:avLst/>
            <a:gdLst>
              <a:gd name="connsiteX0" fmla="*/ 0 w 698500"/>
              <a:gd name="connsiteY0" fmla="*/ 0 h 698500"/>
              <a:gd name="connsiteX1" fmla="*/ 698500 w 698500"/>
              <a:gd name="connsiteY1" fmla="*/ 0 h 698500"/>
              <a:gd name="connsiteX2" fmla="*/ 698500 w 698500"/>
              <a:gd name="connsiteY2" fmla="*/ 698500 h 698500"/>
              <a:gd name="connsiteX3" fmla="*/ 0 w 698500"/>
              <a:gd name="connsiteY3" fmla="*/ 698500 h 698500"/>
              <a:gd name="connsiteX4" fmla="*/ 0 w 698500"/>
              <a:gd name="connsiteY4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00" h="698500">
                <a:moveTo>
                  <a:pt x="0" y="0"/>
                </a:moveTo>
                <a:lnTo>
                  <a:pt x="698500" y="0"/>
                </a:lnTo>
                <a:lnTo>
                  <a:pt x="6985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TextBox 16">
            <a:extLst>
              <a:ext uri="{FF2B5EF4-FFF2-40B4-BE49-F238E27FC236}">
                <a16:creationId xmlns:a16="http://schemas.microsoft.com/office/drawing/2014/main" id="{6F993F8F-F1C1-3BEB-C588-0E22CD1790FD}"/>
              </a:ext>
            </a:extLst>
          </p:cNvPr>
          <p:cNvSpPr txBox="1"/>
          <p:nvPr/>
        </p:nvSpPr>
        <p:spPr>
          <a:xfrm>
            <a:off x="10102515" y="7023986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C5A9E463-3E27-6333-0C0E-EDD192689A70}"/>
              </a:ext>
            </a:extLst>
          </p:cNvPr>
          <p:cNvSpPr txBox="1"/>
          <p:nvPr/>
        </p:nvSpPr>
        <p:spPr>
          <a:xfrm>
            <a:off x="2866524" y="6954479"/>
            <a:ext cx="5280862" cy="524701"/>
          </a:xfrm>
          <a:custGeom>
            <a:avLst/>
            <a:gdLst>
              <a:gd name="connsiteX0" fmla="*/ 0 w 4051300"/>
              <a:gd name="connsiteY0" fmla="*/ 0 h 495300"/>
              <a:gd name="connsiteX1" fmla="*/ 4051300 w 4051300"/>
              <a:gd name="connsiteY1" fmla="*/ 0 h 495300"/>
              <a:gd name="connsiteX2" fmla="*/ 4051300 w 4051300"/>
              <a:gd name="connsiteY2" fmla="*/ 495300 h 495300"/>
              <a:gd name="connsiteX3" fmla="*/ 0 w 4051300"/>
              <a:gd name="connsiteY3" fmla="*/ 495300 h 495300"/>
              <a:gd name="connsiteX4" fmla="*/ 0 w 4051300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300" h="495300">
                <a:moveTo>
                  <a:pt x="0" y="0"/>
                </a:moveTo>
                <a:lnTo>
                  <a:pt x="4051300" y="0"/>
                </a:lnTo>
                <a:lnTo>
                  <a:pt x="405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>
                <a:solidFill>
                  <a:srgbClr val="628FC9"/>
                </a:solidFill>
                <a:ea typeface="Pretendard Medium"/>
              </a:rPr>
              <a:t>구독유무별 상품종류 판매 비율 차이</a:t>
            </a:r>
            <a:endParaRPr lang="ko-KR" altLang="ko-KR" sz="2800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41" name="Picture 15">
            <a:extLst>
              <a:ext uri="{FF2B5EF4-FFF2-40B4-BE49-F238E27FC236}">
                <a16:creationId xmlns:a16="http://schemas.microsoft.com/office/drawing/2014/main" id="{DDD59A37-EFF5-612B-6EF9-AF4001E7E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548" y="6878939"/>
            <a:ext cx="698500" cy="698500"/>
          </a:xfrm>
          <a:custGeom>
            <a:avLst/>
            <a:gdLst>
              <a:gd name="connsiteX0" fmla="*/ 0 w 698500"/>
              <a:gd name="connsiteY0" fmla="*/ 0 h 698500"/>
              <a:gd name="connsiteX1" fmla="*/ 698500 w 698500"/>
              <a:gd name="connsiteY1" fmla="*/ 0 h 698500"/>
              <a:gd name="connsiteX2" fmla="*/ 698500 w 698500"/>
              <a:gd name="connsiteY2" fmla="*/ 698500 h 698500"/>
              <a:gd name="connsiteX3" fmla="*/ 0 w 698500"/>
              <a:gd name="connsiteY3" fmla="*/ 698500 h 698500"/>
              <a:gd name="connsiteX4" fmla="*/ 0 w 698500"/>
              <a:gd name="connsiteY4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00" h="698500">
                <a:moveTo>
                  <a:pt x="0" y="0"/>
                </a:moveTo>
                <a:lnTo>
                  <a:pt x="698500" y="0"/>
                </a:lnTo>
                <a:lnTo>
                  <a:pt x="6985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FEABB210-8BB8-34B5-0E0B-73A55865E554}"/>
              </a:ext>
            </a:extLst>
          </p:cNvPr>
          <p:cNvSpPr txBox="1"/>
          <p:nvPr/>
        </p:nvSpPr>
        <p:spPr>
          <a:xfrm>
            <a:off x="1924050" y="7023986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</a:t>
            </a:r>
            <a:r>
              <a:rPr lang="en-US" sz="2500" dirty="0">
                <a:solidFill>
                  <a:srgbClr val="FFFFFF"/>
                </a:solidFill>
                <a:latin typeface="Pretendard Medium"/>
              </a:rPr>
              <a:t>1</a:t>
            </a:r>
            <a:endParaRPr lang="en-US" sz="25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D54D52D-4596-EDA7-8473-C4390346927F}"/>
              </a:ext>
            </a:extLst>
          </p:cNvPr>
          <p:cNvSpPr txBox="1"/>
          <p:nvPr/>
        </p:nvSpPr>
        <p:spPr>
          <a:xfrm>
            <a:off x="2873541" y="7378673"/>
            <a:ext cx="6096000" cy="17653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미구독자에게 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Blouse, Socks, T-shirt </a:t>
            </a: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상품이 인기있다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구독자에게 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Sweater, Coat, Jeans </a:t>
            </a: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상품이 인기있다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AB6AD1-02DF-43FF-CF52-8F69562AA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24" y="3265678"/>
            <a:ext cx="4047658" cy="3529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FE80A0-63CF-9705-5695-47CC79029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889" y="3511008"/>
            <a:ext cx="4669941" cy="2975106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474AD212-2BF2-2049-BD76-0B64B073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E24EE7A-BCED-D967-E507-1CA077E9D0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EFDD62BF-369F-9067-3D61-C0E06385048B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3E534BE-5BAC-A466-A787-6FC04D4554A5}"/>
              </a:ext>
            </a:extLst>
          </p:cNvPr>
          <p:cNvSpPr txBox="1"/>
          <p:nvPr/>
        </p:nvSpPr>
        <p:spPr>
          <a:xfrm>
            <a:off x="2311400" y="1449458"/>
            <a:ext cx="12471400" cy="8428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장기적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구독 유무와 충성도의 상관관계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DDD77B26-4E53-494A-5FE7-0D415F64D6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0C13C9A6-82DE-6F69-4032-EAADA069B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9215177D-CBF4-E77F-7E3D-8B205C54237F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39932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77CAF-CA9B-F413-6795-78F5B03C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6C8BFC-2E89-1D10-C50B-6C68AF10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15A80AD-D919-FB97-7002-08EB45B3DD13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01259"/>
              </a:lnSpc>
            </a:pP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데이터분석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8</a:t>
            </a: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기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4INT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88C166-169C-C5E7-52B5-790F1F27EEF1}"/>
              </a:ext>
            </a:extLst>
          </p:cNvPr>
          <p:cNvSpPr txBox="1"/>
          <p:nvPr/>
        </p:nvSpPr>
        <p:spPr>
          <a:xfrm>
            <a:off x="2463800" y="2794000"/>
            <a:ext cx="8597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2100" dirty="0">
                <a:solidFill>
                  <a:srgbClr val="304866">
                    <a:alpha val="60000"/>
                  </a:srgbClr>
                </a:solidFill>
                <a:latin typeface="Pretendard Regular"/>
                <a:ea typeface="Pretendard Regular"/>
              </a:rPr>
              <a:t>구독유무별 차이분석 </a:t>
            </a:r>
            <a:endParaRPr lang="en-US" sz="2100" b="0" i="0" u="none" strike="noStrike" dirty="0">
              <a:solidFill>
                <a:srgbClr val="304866">
                  <a:alpha val="60000"/>
                </a:srgbClr>
              </a:solidFill>
              <a:latin typeface="Pretendard Regular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47ADF09-5DF5-A2D8-0371-A08CEE9CCE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CEC6036-033A-7E47-C848-514CADC675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E872EE9-B4AA-403B-A013-77354F0C40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8386850F-EBB3-99B2-2123-871A6AC70010}"/>
              </a:ext>
            </a:extLst>
          </p:cNvPr>
          <p:cNvSpPr txBox="1"/>
          <p:nvPr/>
        </p:nvSpPr>
        <p:spPr>
          <a:xfrm>
            <a:off x="1798387" y="7120239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BB65A5F-C352-DC51-4D01-AE11890022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0940D74D-7ACE-481B-8202-B052885C261C}"/>
              </a:ext>
            </a:extLst>
          </p:cNvPr>
          <p:cNvSpPr txBox="1"/>
          <p:nvPr/>
        </p:nvSpPr>
        <p:spPr>
          <a:xfrm>
            <a:off x="2866524" y="6954480"/>
            <a:ext cx="4051300" cy="495300"/>
          </a:xfrm>
          <a:custGeom>
            <a:avLst/>
            <a:gdLst>
              <a:gd name="connsiteX0" fmla="*/ 0 w 4051300"/>
              <a:gd name="connsiteY0" fmla="*/ 0 h 495300"/>
              <a:gd name="connsiteX1" fmla="*/ 4051300 w 4051300"/>
              <a:gd name="connsiteY1" fmla="*/ 0 h 495300"/>
              <a:gd name="connsiteX2" fmla="*/ 4051300 w 4051300"/>
              <a:gd name="connsiteY2" fmla="*/ 495300 h 495300"/>
              <a:gd name="connsiteX3" fmla="*/ 0 w 4051300"/>
              <a:gd name="connsiteY3" fmla="*/ 495300 h 495300"/>
              <a:gd name="connsiteX4" fmla="*/ 0 w 4051300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300" h="495300">
                <a:moveTo>
                  <a:pt x="0" y="0"/>
                </a:moveTo>
                <a:lnTo>
                  <a:pt x="4051300" y="0"/>
                </a:lnTo>
                <a:lnTo>
                  <a:pt x="405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 dirty="0">
                <a:solidFill>
                  <a:srgbClr val="628FC9"/>
                </a:solidFill>
                <a:ea typeface="Pretendard Medium"/>
              </a:rPr>
              <a:t>구독유무별</a:t>
            </a:r>
            <a:r>
              <a:rPr lang="en-US" altLang="ko-KR" sz="2800" dirty="0">
                <a:solidFill>
                  <a:srgbClr val="628FC9"/>
                </a:solidFill>
                <a:ea typeface="Pretendard Medium"/>
              </a:rPr>
              <a:t> </a:t>
            </a:r>
            <a:r>
              <a:rPr lang="ko-KR" altLang="en-US" sz="2800" dirty="0">
                <a:solidFill>
                  <a:srgbClr val="628FC9"/>
                </a:solidFill>
                <a:ea typeface="Pretendard Medium"/>
              </a:rPr>
              <a:t>평균 판매가격</a:t>
            </a:r>
            <a:endParaRPr lang="ko-KR" altLang="ko-KR" sz="2800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41" name="Picture 15">
            <a:extLst>
              <a:ext uri="{FF2B5EF4-FFF2-40B4-BE49-F238E27FC236}">
                <a16:creationId xmlns:a16="http://schemas.microsoft.com/office/drawing/2014/main" id="{63F1D8AB-9AAC-5D6D-7E90-57C9FDAE6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548" y="6878939"/>
            <a:ext cx="698500" cy="698500"/>
          </a:xfrm>
          <a:custGeom>
            <a:avLst/>
            <a:gdLst>
              <a:gd name="connsiteX0" fmla="*/ 0 w 698500"/>
              <a:gd name="connsiteY0" fmla="*/ 0 h 698500"/>
              <a:gd name="connsiteX1" fmla="*/ 698500 w 698500"/>
              <a:gd name="connsiteY1" fmla="*/ 0 h 698500"/>
              <a:gd name="connsiteX2" fmla="*/ 698500 w 698500"/>
              <a:gd name="connsiteY2" fmla="*/ 698500 h 698500"/>
              <a:gd name="connsiteX3" fmla="*/ 0 w 698500"/>
              <a:gd name="connsiteY3" fmla="*/ 698500 h 698500"/>
              <a:gd name="connsiteX4" fmla="*/ 0 w 698500"/>
              <a:gd name="connsiteY4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00" h="698500">
                <a:moveTo>
                  <a:pt x="0" y="0"/>
                </a:moveTo>
                <a:lnTo>
                  <a:pt x="698500" y="0"/>
                </a:lnTo>
                <a:lnTo>
                  <a:pt x="6985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A52B61C5-C158-4CB1-B6B4-0C06A2E011B0}"/>
              </a:ext>
            </a:extLst>
          </p:cNvPr>
          <p:cNvSpPr txBox="1"/>
          <p:nvPr/>
        </p:nvSpPr>
        <p:spPr>
          <a:xfrm>
            <a:off x="1924050" y="7023986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F0CED7E-41E1-0ABD-1F77-96329E1C2034}"/>
              </a:ext>
            </a:extLst>
          </p:cNvPr>
          <p:cNvSpPr txBox="1"/>
          <p:nvPr/>
        </p:nvSpPr>
        <p:spPr>
          <a:xfrm>
            <a:off x="2873541" y="7378674"/>
            <a:ext cx="6096000" cy="13818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구독유무별 평균 판매 가격을 큰 차이가 없다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구독자는 모두 할인 코드를 받아 상품을 구매한다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endParaRPr lang="en-US" sz="2200" b="0" i="0" u="none" strike="noStrike" dirty="0">
              <a:solidFill>
                <a:srgbClr val="304866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530CAC7-59D1-6903-B1A1-369F2E41982F}"/>
              </a:ext>
            </a:extLst>
          </p:cNvPr>
          <p:cNvGraphicFramePr>
            <a:graphicFrameLocks noGrp="1"/>
          </p:cNvGraphicFramePr>
          <p:nvPr/>
        </p:nvGraphicFramePr>
        <p:xfrm>
          <a:off x="1652559" y="4329221"/>
          <a:ext cx="3239615" cy="1651463"/>
        </p:xfrm>
        <a:graphic>
          <a:graphicData uri="http://schemas.openxmlformats.org/drawingml/2006/table">
            <a:tbl>
              <a:tblPr/>
              <a:tblGrid>
                <a:gridCol w="1221477">
                  <a:extLst>
                    <a:ext uri="{9D8B030D-6E8A-4147-A177-3AD203B41FA5}">
                      <a16:colId xmlns:a16="http://schemas.microsoft.com/office/drawing/2014/main" val="3197949818"/>
                    </a:ext>
                  </a:extLst>
                </a:gridCol>
                <a:gridCol w="2018138">
                  <a:extLst>
                    <a:ext uri="{9D8B030D-6E8A-4147-A177-3AD203B41FA5}">
                      <a16:colId xmlns:a16="http://schemas.microsoft.com/office/drawing/2014/main" val="269187114"/>
                    </a:ext>
                  </a:extLst>
                </a:gridCol>
              </a:tblGrid>
              <a:tr h="67177">
                <a:tc>
                  <a:txBody>
                    <a:bodyPr/>
                    <a:lstStyle/>
                    <a:p>
                      <a:pPr lvl="0" algn="ctr">
                        <a:lnSpc>
                          <a:spcPct val="131140"/>
                        </a:lnSpc>
                        <a:defRPr/>
                      </a:pPr>
                      <a:r>
                        <a:rPr lang="ko-KR" altLang="en-US" sz="2100" b="0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구독유무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8FC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1140"/>
                        </a:lnSpc>
                        <a:defRPr/>
                      </a:pPr>
                      <a:r>
                        <a:rPr lang="ko-KR" altLang="en-US" sz="2100" b="0" i="0" u="none" strike="noStrike" dirty="0">
                          <a:solidFill>
                            <a:srgbClr val="FFFFFF"/>
                          </a:solidFill>
                          <a:latin typeface="Pretendard Regular"/>
                        </a:rPr>
                        <a:t>평균 판매 가격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8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990225"/>
                  </a:ext>
                </a:extLst>
              </a:tr>
              <a:tr h="638781">
                <a:tc>
                  <a:txBody>
                    <a:bodyPr/>
                    <a:lstStyle/>
                    <a:p>
                      <a:pPr lvl="0" algn="ctr">
                        <a:lnSpc>
                          <a:spcPct val="131140"/>
                        </a:lnSpc>
                        <a:defRPr/>
                      </a:pPr>
                      <a:r>
                        <a:rPr lang="ko-KR" altLang="en-US" sz="2100" b="0" i="0" u="none" strike="noStrike" dirty="0">
                          <a:solidFill>
                            <a:srgbClr val="304866"/>
                          </a:solidFill>
                          <a:ea typeface="Pretendard Regular"/>
                        </a:rPr>
                        <a:t>미구독자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1140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304866"/>
                          </a:solidFill>
                          <a:latin typeface="Pretendard Light"/>
                        </a:rPr>
                        <a:t>59.8651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497204"/>
                  </a:ext>
                </a:extLst>
              </a:tr>
              <a:tr h="592312">
                <a:tc>
                  <a:txBody>
                    <a:bodyPr/>
                    <a:lstStyle/>
                    <a:p>
                      <a:pPr lvl="0" algn="ctr">
                        <a:lnSpc>
                          <a:spcPct val="131140"/>
                        </a:lnSpc>
                        <a:defRPr/>
                      </a:pPr>
                      <a:r>
                        <a:rPr lang="ko-KR" altLang="en-US" sz="2100" b="0" i="0" u="none" strike="noStrike" dirty="0">
                          <a:solidFill>
                            <a:srgbClr val="304866"/>
                          </a:solidFill>
                          <a:ea typeface="Pretendard Regular"/>
                        </a:rPr>
                        <a:t>구독자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1140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304866"/>
                          </a:solidFill>
                          <a:latin typeface="Pretendard Light"/>
                        </a:rPr>
                        <a:t>59.4919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50366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FC794EE9-A7A9-AACD-E017-3019781561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60" y="3584488"/>
            <a:ext cx="4043725" cy="301244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6D5976E6-319C-013B-6A6A-EB5F576C371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10507578" y="3587436"/>
            <a:ext cx="6599322" cy="4259658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849679D5-AE87-EB32-489D-476D31C19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153273" y="4255285"/>
            <a:ext cx="377704" cy="251803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A090F69F-7941-3644-04E4-515648259933}"/>
              </a:ext>
            </a:extLst>
          </p:cNvPr>
          <p:cNvSpPr txBox="1"/>
          <p:nvPr/>
        </p:nvSpPr>
        <p:spPr>
          <a:xfrm>
            <a:off x="11583068" y="5414777"/>
            <a:ext cx="4448342" cy="6049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900" b="1" i="0" u="none" strike="noStrike" dirty="0">
                <a:solidFill>
                  <a:srgbClr val="304866"/>
                </a:solidFill>
                <a:latin typeface="Pretendard Medium"/>
                <a:ea typeface="Pretendard Medium"/>
              </a:rPr>
              <a:t>구독유무에 따라 </a:t>
            </a:r>
            <a:r>
              <a:rPr lang="ko-KR" altLang="en-US" sz="2900" b="1" dirty="0">
                <a:solidFill>
                  <a:srgbClr val="304866"/>
                </a:solidFill>
                <a:latin typeface="Pretendard Medium"/>
                <a:ea typeface="Pretendard Medium"/>
              </a:rPr>
              <a:t>상품의 선호도가 다르며</a:t>
            </a:r>
            <a:r>
              <a:rPr lang="en-US" altLang="ko-KR" sz="2900" b="1" dirty="0">
                <a:solidFill>
                  <a:srgbClr val="304866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900" b="1" dirty="0">
                <a:solidFill>
                  <a:srgbClr val="304866"/>
                </a:solidFill>
                <a:latin typeface="Pretendard Medium"/>
                <a:ea typeface="Pretendard Medium"/>
              </a:rPr>
              <a:t>나이와 판매가격에는 차이가 없다</a:t>
            </a:r>
            <a:r>
              <a:rPr lang="en-US" altLang="ko-KR" sz="2900" b="1" dirty="0">
                <a:solidFill>
                  <a:srgbClr val="304866"/>
                </a:solidFill>
                <a:latin typeface="Pretendard Medium"/>
                <a:ea typeface="Pretendard Medium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900" b="1" i="0" u="none" strike="noStrike" dirty="0">
                <a:solidFill>
                  <a:srgbClr val="304866"/>
                </a:solidFill>
                <a:latin typeface="Pretendard Medium"/>
                <a:ea typeface="Pretendard Medium"/>
              </a:rPr>
              <a:t>구독자는 모두 할인 코드를 받아 상품을 구매한다</a:t>
            </a:r>
            <a:r>
              <a:rPr lang="en-US" altLang="ko-KR" sz="2900" b="1" i="0" u="none" strike="noStrike" dirty="0">
                <a:solidFill>
                  <a:srgbClr val="304866"/>
                </a:solidFill>
                <a:latin typeface="Pretendard Medium"/>
                <a:ea typeface="Pretendard Medium"/>
              </a:rPr>
              <a:t>.</a:t>
            </a:r>
            <a:r>
              <a:rPr lang="ko-KR" altLang="en-US" sz="2900" b="1" i="0" u="none" strike="noStrike" dirty="0">
                <a:solidFill>
                  <a:srgbClr val="304866"/>
                </a:solidFill>
                <a:latin typeface="Pretendard Medium"/>
                <a:ea typeface="Pretendard Medium"/>
              </a:rPr>
              <a:t> </a:t>
            </a:r>
            <a:endParaRPr lang="en-US" sz="2900" b="1" i="0" u="none" strike="noStrike" dirty="0">
              <a:solidFill>
                <a:srgbClr val="304866"/>
              </a:solidFill>
              <a:latin typeface="Pretendard Medium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525B686D-B540-1D52-933F-E7B1E8FBC7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0257" y="6852871"/>
            <a:ext cx="377704" cy="251803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6241581C-6F21-91BC-24D6-DBE7D2E5FE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C1E0F8C-4EAC-11DA-3414-EAAB86BD1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F87E7B0C-014B-6E2D-5A31-CF754F4AD058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A6F3CC5-CAE3-9CDE-6D80-6991B885DFEE}"/>
              </a:ext>
            </a:extLst>
          </p:cNvPr>
          <p:cNvSpPr txBox="1"/>
          <p:nvPr/>
        </p:nvSpPr>
        <p:spPr>
          <a:xfrm>
            <a:off x="2311400" y="1449458"/>
            <a:ext cx="12471400" cy="8428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장기적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구독 유무와 충성도의 상관관계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D849C327-1FB5-8A44-9B0B-40A3E530B9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0D27E8EC-3D51-8D92-4095-18A5EAD48F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9" name="TextBox 14">
            <a:extLst>
              <a:ext uri="{FF2B5EF4-FFF2-40B4-BE49-F238E27FC236}">
                <a16:creationId xmlns:a16="http://schemas.microsoft.com/office/drawing/2014/main" id="{659CCD73-8181-9E6D-ACA5-1817263347D7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859198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F82A0-60AE-0299-3CE6-7C1EBA25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1639A6-2A40-1A9D-FA50-1F5AA7E0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AC2F7F0-D4FF-3CB9-777C-208D6C9EFFE8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01259"/>
              </a:lnSpc>
            </a:pP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데이터분석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8</a:t>
            </a: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기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4INT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0F60940-ABEC-EE3B-6B6C-942C5739B989}"/>
              </a:ext>
            </a:extLst>
          </p:cNvPr>
          <p:cNvSpPr txBox="1"/>
          <p:nvPr/>
        </p:nvSpPr>
        <p:spPr>
          <a:xfrm>
            <a:off x="2463800" y="2794000"/>
            <a:ext cx="8597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2100" dirty="0">
                <a:solidFill>
                  <a:srgbClr val="304866">
                    <a:alpha val="60000"/>
                  </a:srgbClr>
                </a:solidFill>
                <a:latin typeface="Pretendard Regular"/>
                <a:ea typeface="Pretendard Regular"/>
              </a:rPr>
              <a:t>구독자 대상 이탈 가능성 최소화 </a:t>
            </a:r>
            <a:endParaRPr lang="en-US" sz="2100" b="0" i="0" u="none" strike="noStrike" dirty="0">
              <a:solidFill>
                <a:srgbClr val="304866">
                  <a:alpha val="60000"/>
                </a:srgbClr>
              </a:solidFill>
              <a:latin typeface="Pretendard Regular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B8DF952-B902-FCAE-D5CB-17C7E8B439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ADA751-CC29-82B0-8FBC-8CCD363CE2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7B84165-28FA-28C7-71E0-A84F38EB81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ED3D805-43F5-098D-3877-EB0FB0DFCC0F}"/>
              </a:ext>
            </a:extLst>
          </p:cNvPr>
          <p:cNvSpPr txBox="1"/>
          <p:nvPr/>
        </p:nvSpPr>
        <p:spPr>
          <a:xfrm>
            <a:off x="2658048" y="7576744"/>
            <a:ext cx="6096000" cy="1986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Light"/>
                <a:ea typeface="Pretendard Light"/>
              </a:rPr>
              <a:t>구독자 중 이탈 가능성이 있는 등급은 </a:t>
            </a:r>
            <a:r>
              <a:rPr lang="en-US" altLang="ko-KR" sz="2200" dirty="0">
                <a:solidFill>
                  <a:srgbClr val="304866"/>
                </a:solidFill>
                <a:latin typeface="Pretendard Light"/>
                <a:ea typeface="Pretendard Light"/>
              </a:rPr>
              <a:t>SILVER </a:t>
            </a:r>
            <a:r>
              <a:rPr lang="ko-KR" altLang="en-US" sz="2200" dirty="0">
                <a:solidFill>
                  <a:srgbClr val="304866"/>
                </a:solidFill>
                <a:latin typeface="Pretendard Light"/>
                <a:ea typeface="Pretendard Light"/>
              </a:rPr>
              <a:t>등급이다</a:t>
            </a:r>
            <a:r>
              <a:rPr lang="en-US" altLang="ko-KR" sz="2200" dirty="0">
                <a:solidFill>
                  <a:srgbClr val="304866"/>
                </a:solidFill>
                <a:latin typeface="Pretendard Light"/>
                <a:ea typeface="Pretendard Light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SILVER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 등급의 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19.4%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가 이탈 가능성이 있는 고객이다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sz="2200" b="0" i="0" u="none" strike="noStrike" dirty="0">
              <a:solidFill>
                <a:srgbClr val="304866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7DF8A3D-F370-BE46-681B-616F1769884B}"/>
              </a:ext>
            </a:extLst>
          </p:cNvPr>
          <p:cNvSpPr txBox="1"/>
          <p:nvPr/>
        </p:nvSpPr>
        <p:spPr>
          <a:xfrm>
            <a:off x="1798387" y="7120239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0BAE93A-F77B-89F5-BB4A-5A89FB3DC8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82A09372-1A20-60CA-8A81-37B9EF058C40}"/>
              </a:ext>
            </a:extLst>
          </p:cNvPr>
          <p:cNvSpPr txBox="1"/>
          <p:nvPr/>
        </p:nvSpPr>
        <p:spPr>
          <a:xfrm>
            <a:off x="11001876" y="8350223"/>
            <a:ext cx="6096000" cy="16725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중부 지역의 판매량이 높다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 marL="342900" lvl="0" indent="-342900" algn="just">
              <a:lnSpc>
                <a:spcPct val="114539"/>
              </a:lnSpc>
              <a:buClr>
                <a:srgbClr val="304866"/>
              </a:buClr>
              <a:buFont typeface="Arial"/>
              <a:buChar char="●"/>
            </a:pPr>
            <a:r>
              <a:rPr 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Jeans, Handbag, Gloves </a:t>
            </a: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품목 판매량이 높다</a:t>
            </a:r>
            <a:endParaRPr lang="en-US" altLang="ko-KR" sz="2200" dirty="0">
              <a:solidFill>
                <a:srgbClr val="304866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lvl="0" indent="-342900" algn="just">
              <a:lnSpc>
                <a:spcPct val="11453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신용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체크 카트 및 현금 결제 방식을 선호한다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 marL="342900" lvl="0" indent="-342900" algn="just">
              <a:lnSpc>
                <a:spcPct val="114539"/>
              </a:lnSpc>
              <a:buClr>
                <a:srgbClr val="304866"/>
              </a:buClr>
              <a:buFont typeface="Arial"/>
              <a:buChar char="●"/>
            </a:pPr>
            <a:r>
              <a:rPr 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20~40</a:t>
            </a: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대의 판매량이 많다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sz="2200" b="0" i="0" u="none" strike="noStrike" dirty="0">
              <a:solidFill>
                <a:srgbClr val="304866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7A9CC9E3-ED00-22BD-088B-47EA98374E39}"/>
              </a:ext>
            </a:extLst>
          </p:cNvPr>
          <p:cNvSpPr txBox="1"/>
          <p:nvPr/>
        </p:nvSpPr>
        <p:spPr>
          <a:xfrm>
            <a:off x="11069721" y="7905200"/>
            <a:ext cx="6096000" cy="445022"/>
          </a:xfrm>
          <a:custGeom>
            <a:avLst/>
            <a:gdLst>
              <a:gd name="connsiteX0" fmla="*/ 0 w 4051300"/>
              <a:gd name="connsiteY0" fmla="*/ 0 h 495300"/>
              <a:gd name="connsiteX1" fmla="*/ 4051300 w 4051300"/>
              <a:gd name="connsiteY1" fmla="*/ 0 h 495300"/>
              <a:gd name="connsiteX2" fmla="*/ 4051300 w 4051300"/>
              <a:gd name="connsiteY2" fmla="*/ 495300 h 495300"/>
              <a:gd name="connsiteX3" fmla="*/ 0 w 4051300"/>
              <a:gd name="connsiteY3" fmla="*/ 495300 h 495300"/>
              <a:gd name="connsiteX4" fmla="*/ 0 w 4051300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300" h="495300">
                <a:moveTo>
                  <a:pt x="0" y="0"/>
                </a:moveTo>
                <a:lnTo>
                  <a:pt x="4051300" y="0"/>
                </a:lnTo>
                <a:lnTo>
                  <a:pt x="405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 dirty="0">
                <a:solidFill>
                  <a:srgbClr val="628FC9"/>
                </a:solidFill>
                <a:ea typeface="Pretendard Medium"/>
              </a:rPr>
              <a:t>이탈 가능성이 있는 </a:t>
            </a:r>
            <a:r>
              <a:rPr lang="en-US" altLang="ko-KR" sz="2800" dirty="0">
                <a:solidFill>
                  <a:srgbClr val="628FC9"/>
                </a:solidFill>
                <a:ea typeface="Pretendard Medium"/>
              </a:rPr>
              <a:t>SILVER </a:t>
            </a:r>
            <a:r>
              <a:rPr lang="ko-KR" altLang="en-US" sz="2800" dirty="0">
                <a:solidFill>
                  <a:srgbClr val="628FC9"/>
                </a:solidFill>
                <a:ea typeface="Pretendard Medium"/>
              </a:rPr>
              <a:t>등급의 특성 분석</a:t>
            </a:r>
            <a:endParaRPr lang="ko-KR" sz="2800" b="0" i="0" u="none" strike="noStrike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36" name="Picture 15">
            <a:extLst>
              <a:ext uri="{FF2B5EF4-FFF2-40B4-BE49-F238E27FC236}">
                <a16:creationId xmlns:a16="http://schemas.microsoft.com/office/drawing/2014/main" id="{5CEA86BB-7E2D-3378-B2F0-76DF46D53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7810500"/>
            <a:ext cx="698500" cy="698500"/>
          </a:xfrm>
          <a:custGeom>
            <a:avLst/>
            <a:gdLst>
              <a:gd name="connsiteX0" fmla="*/ 0 w 698500"/>
              <a:gd name="connsiteY0" fmla="*/ 0 h 698500"/>
              <a:gd name="connsiteX1" fmla="*/ 698500 w 698500"/>
              <a:gd name="connsiteY1" fmla="*/ 0 h 698500"/>
              <a:gd name="connsiteX2" fmla="*/ 698500 w 698500"/>
              <a:gd name="connsiteY2" fmla="*/ 698500 h 698500"/>
              <a:gd name="connsiteX3" fmla="*/ 0 w 698500"/>
              <a:gd name="connsiteY3" fmla="*/ 698500 h 698500"/>
              <a:gd name="connsiteX4" fmla="*/ 0 w 698500"/>
              <a:gd name="connsiteY4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00" h="698500">
                <a:moveTo>
                  <a:pt x="0" y="0"/>
                </a:moveTo>
                <a:lnTo>
                  <a:pt x="698500" y="0"/>
                </a:lnTo>
                <a:lnTo>
                  <a:pt x="6985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TextBox 16">
            <a:extLst>
              <a:ext uri="{FF2B5EF4-FFF2-40B4-BE49-F238E27FC236}">
                <a16:creationId xmlns:a16="http://schemas.microsoft.com/office/drawing/2014/main" id="{64298613-FB89-9903-B44B-9A41B16BF855}"/>
              </a:ext>
            </a:extLst>
          </p:cNvPr>
          <p:cNvSpPr txBox="1"/>
          <p:nvPr/>
        </p:nvSpPr>
        <p:spPr>
          <a:xfrm>
            <a:off x="10198100" y="7962900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6C53D224-C724-3945-5892-17E8B073BC84}"/>
              </a:ext>
            </a:extLst>
          </p:cNvPr>
          <p:cNvSpPr txBox="1"/>
          <p:nvPr/>
        </p:nvSpPr>
        <p:spPr>
          <a:xfrm>
            <a:off x="2866524" y="6954480"/>
            <a:ext cx="5134476" cy="457199"/>
          </a:xfrm>
          <a:custGeom>
            <a:avLst/>
            <a:gdLst>
              <a:gd name="connsiteX0" fmla="*/ 0 w 4051300"/>
              <a:gd name="connsiteY0" fmla="*/ 0 h 495300"/>
              <a:gd name="connsiteX1" fmla="*/ 4051300 w 4051300"/>
              <a:gd name="connsiteY1" fmla="*/ 0 h 495300"/>
              <a:gd name="connsiteX2" fmla="*/ 4051300 w 4051300"/>
              <a:gd name="connsiteY2" fmla="*/ 495300 h 495300"/>
              <a:gd name="connsiteX3" fmla="*/ 0 w 4051300"/>
              <a:gd name="connsiteY3" fmla="*/ 495300 h 495300"/>
              <a:gd name="connsiteX4" fmla="*/ 0 w 4051300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300" h="495300">
                <a:moveTo>
                  <a:pt x="0" y="0"/>
                </a:moveTo>
                <a:lnTo>
                  <a:pt x="4051300" y="0"/>
                </a:lnTo>
                <a:lnTo>
                  <a:pt x="405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>
                <a:solidFill>
                  <a:srgbClr val="628FC9"/>
                </a:solidFill>
                <a:ea typeface="Pretendard Medium"/>
              </a:rPr>
              <a:t>구독 등급에 따른 이탈 가능성 차이</a:t>
            </a:r>
            <a:endParaRPr lang="ko-KR" sz="2800" b="0" i="0" u="none" strike="noStrike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41" name="Picture 15">
            <a:extLst>
              <a:ext uri="{FF2B5EF4-FFF2-40B4-BE49-F238E27FC236}">
                <a16:creationId xmlns:a16="http://schemas.microsoft.com/office/drawing/2014/main" id="{83C01124-02D2-DBA0-7B59-CBDFD8318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548" y="6878939"/>
            <a:ext cx="698500" cy="698500"/>
          </a:xfrm>
          <a:custGeom>
            <a:avLst/>
            <a:gdLst>
              <a:gd name="connsiteX0" fmla="*/ 0 w 698500"/>
              <a:gd name="connsiteY0" fmla="*/ 0 h 698500"/>
              <a:gd name="connsiteX1" fmla="*/ 698500 w 698500"/>
              <a:gd name="connsiteY1" fmla="*/ 0 h 698500"/>
              <a:gd name="connsiteX2" fmla="*/ 698500 w 698500"/>
              <a:gd name="connsiteY2" fmla="*/ 698500 h 698500"/>
              <a:gd name="connsiteX3" fmla="*/ 0 w 698500"/>
              <a:gd name="connsiteY3" fmla="*/ 698500 h 698500"/>
              <a:gd name="connsiteX4" fmla="*/ 0 w 698500"/>
              <a:gd name="connsiteY4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00" h="698500">
                <a:moveTo>
                  <a:pt x="0" y="0"/>
                </a:moveTo>
                <a:lnTo>
                  <a:pt x="698500" y="0"/>
                </a:lnTo>
                <a:lnTo>
                  <a:pt x="6985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72FD1074-69E8-362F-DFB5-25907057BD87}"/>
              </a:ext>
            </a:extLst>
          </p:cNvPr>
          <p:cNvSpPr txBox="1"/>
          <p:nvPr/>
        </p:nvSpPr>
        <p:spPr>
          <a:xfrm>
            <a:off x="1924050" y="7023986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FF632C-AE26-4BB2-1952-24C523A427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48" y="3379615"/>
            <a:ext cx="4397608" cy="32760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856542-AD8F-99C8-C6F6-C0D27DF5B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638" y="5137769"/>
            <a:ext cx="4026952" cy="2601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6D2750-EC2C-412B-212F-40A26D5E52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09" y="5137769"/>
            <a:ext cx="3893268" cy="26014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8D495F9-5224-F231-4D1D-BB960308CA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202" y="2788329"/>
            <a:ext cx="2592006" cy="2223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A0E097C-1B77-0A63-7BCA-DC6CB24821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39" y="1987576"/>
            <a:ext cx="4352921" cy="3023878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E4A1E21B-C279-B8DF-1DD5-96EB939A14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04E6257-C7B9-5856-0850-DCE0087E57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EF986179-A32A-2CD3-CAE4-2A468B4524BF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B95A9342-06CA-6AD1-EAC4-C1028D77ED19}"/>
              </a:ext>
            </a:extLst>
          </p:cNvPr>
          <p:cNvSpPr txBox="1"/>
          <p:nvPr/>
        </p:nvSpPr>
        <p:spPr>
          <a:xfrm>
            <a:off x="2311400" y="1449458"/>
            <a:ext cx="12471400" cy="8428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장기적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구독 유무와 충성도의 상관관계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DD3FB3D7-2EEC-98CD-E620-2AA6E1460D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0500DA26-D312-DC1C-3A5A-B490C01965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C77F855E-37EB-DE57-9DAE-9604C351E58F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20424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8CFC-89AE-1A31-F393-16E38039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A4ABFA-2DC2-6685-0415-C1AD979A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D9BA117-145D-2675-4FB7-02ED1841ABCD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01259"/>
              </a:lnSpc>
            </a:pP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데이터분석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8</a:t>
            </a: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기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4INT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FCA155-1A45-20EA-D794-9148911F0D06}"/>
              </a:ext>
            </a:extLst>
          </p:cNvPr>
          <p:cNvSpPr txBox="1"/>
          <p:nvPr/>
        </p:nvSpPr>
        <p:spPr>
          <a:xfrm>
            <a:off x="2463800" y="2794000"/>
            <a:ext cx="8597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0310"/>
              </a:lnSpc>
            </a:pPr>
            <a:r>
              <a:rPr lang="ko-KR" altLang="en-US" sz="2100" dirty="0">
                <a:solidFill>
                  <a:srgbClr val="304866">
                    <a:alpha val="60000"/>
                  </a:srgbClr>
                </a:solidFill>
                <a:latin typeface="Pretendard Regular"/>
                <a:ea typeface="Pretendard Regular"/>
              </a:rPr>
              <a:t>구독자 대상 이탈 가능성 최소화  </a:t>
            </a:r>
            <a:endParaRPr lang="en-US" sz="2100" b="0" i="0" u="none" strike="noStrike" dirty="0">
              <a:solidFill>
                <a:srgbClr val="304866">
                  <a:alpha val="60000"/>
                </a:srgbClr>
              </a:solidFill>
              <a:latin typeface="Pretendard Regular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F7B4FD6-8C46-D2E1-94A0-0CDE8CE27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DFA92E4-9788-4649-51E6-9CA50F354E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D33F10B-A68D-6F66-C5DA-63D7ADC511C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4A5BB12-CDA3-3AC4-904F-5413A92811DE}"/>
              </a:ext>
            </a:extLst>
          </p:cNvPr>
          <p:cNvSpPr txBox="1"/>
          <p:nvPr/>
        </p:nvSpPr>
        <p:spPr>
          <a:xfrm>
            <a:off x="1798387" y="7120239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C8E4988-89F4-C51A-8105-6ED49F25FB1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EE0CE4AC-3A04-7153-9F0B-F932FCE566B5}"/>
              </a:ext>
            </a:extLst>
          </p:cNvPr>
          <p:cNvSpPr txBox="1"/>
          <p:nvPr/>
        </p:nvSpPr>
        <p:spPr>
          <a:xfrm>
            <a:off x="2866523" y="6954480"/>
            <a:ext cx="4913899" cy="526706"/>
          </a:xfrm>
          <a:custGeom>
            <a:avLst/>
            <a:gdLst>
              <a:gd name="connsiteX0" fmla="*/ 0 w 4051300"/>
              <a:gd name="connsiteY0" fmla="*/ 0 h 495300"/>
              <a:gd name="connsiteX1" fmla="*/ 4051300 w 4051300"/>
              <a:gd name="connsiteY1" fmla="*/ 0 h 495300"/>
              <a:gd name="connsiteX2" fmla="*/ 4051300 w 4051300"/>
              <a:gd name="connsiteY2" fmla="*/ 495300 h 495300"/>
              <a:gd name="connsiteX3" fmla="*/ 0 w 4051300"/>
              <a:gd name="connsiteY3" fmla="*/ 495300 h 495300"/>
              <a:gd name="connsiteX4" fmla="*/ 0 w 4051300"/>
              <a:gd name="connsiteY4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1300" h="495300">
                <a:moveTo>
                  <a:pt x="0" y="0"/>
                </a:moveTo>
                <a:lnTo>
                  <a:pt x="4051300" y="0"/>
                </a:lnTo>
                <a:lnTo>
                  <a:pt x="4051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>
                <a:solidFill>
                  <a:srgbClr val="628FC9"/>
                </a:solidFill>
                <a:ea typeface="Pretendard Medium"/>
              </a:rPr>
              <a:t>중부지역에서 인기가 많은 상품</a:t>
            </a:r>
            <a:endParaRPr lang="ko-KR" altLang="ko-KR" sz="2800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41" name="Picture 15">
            <a:extLst>
              <a:ext uri="{FF2B5EF4-FFF2-40B4-BE49-F238E27FC236}">
                <a16:creationId xmlns:a16="http://schemas.microsoft.com/office/drawing/2014/main" id="{0127976A-991D-AB4B-7729-CB011195E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548" y="6878939"/>
            <a:ext cx="698500" cy="698500"/>
          </a:xfrm>
          <a:custGeom>
            <a:avLst/>
            <a:gdLst>
              <a:gd name="connsiteX0" fmla="*/ 0 w 698500"/>
              <a:gd name="connsiteY0" fmla="*/ 0 h 698500"/>
              <a:gd name="connsiteX1" fmla="*/ 698500 w 698500"/>
              <a:gd name="connsiteY1" fmla="*/ 0 h 698500"/>
              <a:gd name="connsiteX2" fmla="*/ 698500 w 698500"/>
              <a:gd name="connsiteY2" fmla="*/ 698500 h 698500"/>
              <a:gd name="connsiteX3" fmla="*/ 0 w 698500"/>
              <a:gd name="connsiteY3" fmla="*/ 698500 h 698500"/>
              <a:gd name="connsiteX4" fmla="*/ 0 w 698500"/>
              <a:gd name="connsiteY4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500" h="698500">
                <a:moveTo>
                  <a:pt x="0" y="0"/>
                </a:moveTo>
                <a:lnTo>
                  <a:pt x="698500" y="0"/>
                </a:lnTo>
                <a:lnTo>
                  <a:pt x="698500" y="698500"/>
                </a:lnTo>
                <a:lnTo>
                  <a:pt x="0" y="698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9B136F5C-E602-B14D-9F30-92C6928F6E4D}"/>
              </a:ext>
            </a:extLst>
          </p:cNvPr>
          <p:cNvSpPr txBox="1"/>
          <p:nvPr/>
        </p:nvSpPr>
        <p:spPr>
          <a:xfrm>
            <a:off x="1924050" y="7023986"/>
            <a:ext cx="774700" cy="457200"/>
          </a:xfrm>
          <a:custGeom>
            <a:avLst/>
            <a:gdLst>
              <a:gd name="connsiteX0" fmla="*/ 0 w 774700"/>
              <a:gd name="connsiteY0" fmla="*/ 0 h 457200"/>
              <a:gd name="connsiteX1" fmla="*/ 774700 w 774700"/>
              <a:gd name="connsiteY1" fmla="*/ 0 h 457200"/>
              <a:gd name="connsiteX2" fmla="*/ 774700 w 774700"/>
              <a:gd name="connsiteY2" fmla="*/ 457200 h 457200"/>
              <a:gd name="connsiteX3" fmla="*/ 0 w 774700"/>
              <a:gd name="connsiteY3" fmla="*/ 457200 h 457200"/>
              <a:gd name="connsiteX4" fmla="*/ 0 w 7747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700" h="457200">
                <a:moveTo>
                  <a:pt x="0" y="0"/>
                </a:moveTo>
                <a:lnTo>
                  <a:pt x="774700" y="0"/>
                </a:lnTo>
                <a:lnTo>
                  <a:pt x="774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C987911-D8FB-14E7-DDDE-2A77496D38A0}"/>
              </a:ext>
            </a:extLst>
          </p:cNvPr>
          <p:cNvSpPr txBox="1"/>
          <p:nvPr/>
        </p:nvSpPr>
        <p:spPr>
          <a:xfrm>
            <a:off x="2873541" y="7378674"/>
            <a:ext cx="609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50000"/>
              </a:lnSpc>
              <a:buClr>
                <a:srgbClr val="304866"/>
              </a:buClr>
              <a:buFont typeface="Arial"/>
              <a:buChar char="●"/>
            </a:pPr>
            <a:r>
              <a:rPr lang="en-US" sz="2200" b="0" i="0" u="none" strike="noStrike" dirty="0" err="1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Handback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상품이 가장 인기있다</a:t>
            </a:r>
            <a:r>
              <a:rPr lang="en-US" altLang="ko-KR" sz="2200" dirty="0">
                <a:solidFill>
                  <a:srgbClr val="304866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sz="2200" b="0" i="0" u="none" strike="noStrike" dirty="0">
              <a:solidFill>
                <a:srgbClr val="304866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A0B99365-7B6E-369D-13E8-0B844AE7C4F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0507578" y="3605483"/>
            <a:ext cx="6599322" cy="4259658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E4BD6A11-FE9F-1E23-CABF-74AD648E4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1153273" y="4255285"/>
            <a:ext cx="377704" cy="251803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9106C85B-6BD6-A9D0-9C30-242C002CB43D}"/>
              </a:ext>
            </a:extLst>
          </p:cNvPr>
          <p:cNvSpPr txBox="1"/>
          <p:nvPr/>
        </p:nvSpPr>
        <p:spPr>
          <a:xfrm>
            <a:off x="11583067" y="5414777"/>
            <a:ext cx="4784893" cy="7208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900" b="1" i="0" u="none" strike="noStrike" dirty="0">
                <a:solidFill>
                  <a:srgbClr val="304866"/>
                </a:solidFill>
                <a:latin typeface="Pretendard Medium"/>
              </a:rPr>
              <a:t>SILVER </a:t>
            </a:r>
            <a:r>
              <a:rPr lang="ko-KR" altLang="en-US" sz="2900" b="1" i="0" u="none" strike="noStrike" dirty="0">
                <a:solidFill>
                  <a:srgbClr val="304866"/>
                </a:solidFill>
                <a:latin typeface="Pretendard Medium"/>
              </a:rPr>
              <a:t>등급의 이탈 가능성이 높다</a:t>
            </a:r>
            <a:r>
              <a:rPr lang="en-US" altLang="ko-KR" sz="2900" b="1" i="0" u="none" strike="noStrike" dirty="0">
                <a:solidFill>
                  <a:srgbClr val="304866"/>
                </a:solidFill>
                <a:latin typeface="Pretendard Medium"/>
              </a:rPr>
              <a:t>.</a:t>
            </a:r>
            <a:r>
              <a:rPr lang="en-US" altLang="ko-KR" sz="2900" b="1" dirty="0">
                <a:solidFill>
                  <a:srgbClr val="304866"/>
                </a:solidFill>
                <a:latin typeface="Pretendard Medium"/>
              </a:rPr>
              <a:t> </a:t>
            </a:r>
          </a:p>
          <a:p>
            <a:pPr lvl="0" algn="ctr">
              <a:lnSpc>
                <a:spcPct val="116199"/>
              </a:lnSpc>
            </a:pPr>
            <a:endParaRPr lang="en-US" altLang="ko-KR" sz="1000" b="1" dirty="0">
              <a:solidFill>
                <a:srgbClr val="304866"/>
              </a:solidFill>
              <a:latin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600" b="1" dirty="0">
                <a:solidFill>
                  <a:srgbClr val="304866"/>
                </a:solidFill>
                <a:latin typeface="Pretendard Medium"/>
              </a:rPr>
              <a:t>- Jeans, Handbag, Gloves</a:t>
            </a:r>
            <a:r>
              <a:rPr lang="en-US" altLang="ko-KR" sz="2600" b="1" dirty="0">
                <a:solidFill>
                  <a:srgbClr val="304866"/>
                </a:solidFill>
                <a:latin typeface="+mj-ea"/>
                <a:ea typeface="+mj-ea"/>
              </a:rPr>
              <a:t> </a:t>
            </a:r>
            <a:r>
              <a:rPr lang="ko-KR" altLang="en-US" sz="2600" b="1" dirty="0">
                <a:solidFill>
                  <a:srgbClr val="304866"/>
                </a:solidFill>
                <a:latin typeface="+mj-ea"/>
                <a:ea typeface="+mj-ea"/>
              </a:rPr>
              <a:t>품목</a:t>
            </a:r>
            <a:endParaRPr lang="en-US" altLang="ko-KR" sz="2600" b="1" dirty="0">
              <a:solidFill>
                <a:srgbClr val="304866"/>
              </a:solidFill>
              <a:latin typeface="+mj-ea"/>
              <a:ea typeface="+mj-ea"/>
            </a:endParaRPr>
          </a:p>
          <a:p>
            <a:pPr lvl="0">
              <a:lnSpc>
                <a:spcPct val="116199"/>
              </a:lnSpc>
            </a:pPr>
            <a:r>
              <a:rPr lang="en-US" altLang="ko-KR" sz="2600" b="1" dirty="0">
                <a:solidFill>
                  <a:srgbClr val="304866"/>
                </a:solidFill>
                <a:latin typeface="+mj-ea"/>
                <a:ea typeface="+mj-ea"/>
              </a:rPr>
              <a:t>- </a:t>
            </a:r>
            <a:r>
              <a:rPr lang="ko-KR" altLang="en-US" sz="2600" b="1" dirty="0" err="1">
                <a:solidFill>
                  <a:srgbClr val="304866"/>
                </a:solidFill>
                <a:latin typeface="+mj-ea"/>
                <a:ea typeface="+mj-ea"/>
              </a:rPr>
              <a:t>신용〮체크카드</a:t>
            </a:r>
            <a:r>
              <a:rPr lang="en-US" altLang="ko-KR" sz="2600" b="1" dirty="0">
                <a:solidFill>
                  <a:srgbClr val="304866"/>
                </a:solidFill>
                <a:latin typeface="+mj-ea"/>
                <a:ea typeface="+mj-ea"/>
              </a:rPr>
              <a:t>, </a:t>
            </a:r>
            <a:r>
              <a:rPr lang="ko-KR" altLang="en-US" sz="2600" b="1" dirty="0">
                <a:solidFill>
                  <a:srgbClr val="304866"/>
                </a:solidFill>
                <a:latin typeface="+mj-ea"/>
                <a:ea typeface="+mj-ea"/>
              </a:rPr>
              <a:t>현금 결제방식</a:t>
            </a:r>
            <a:endParaRPr lang="en-US" altLang="ko-KR" sz="2600" b="1" dirty="0">
              <a:solidFill>
                <a:srgbClr val="304866"/>
              </a:solidFill>
              <a:latin typeface="+mj-ea"/>
              <a:ea typeface="+mj-ea"/>
            </a:endParaRPr>
          </a:p>
          <a:p>
            <a:pPr marL="342900" lvl="0" indent="-342900">
              <a:lnSpc>
                <a:spcPct val="116199"/>
              </a:lnSpc>
              <a:buFontTx/>
              <a:buChar char="-"/>
            </a:pPr>
            <a:r>
              <a:rPr lang="en-US" altLang="ko-KR" sz="2600" b="1" dirty="0">
                <a:solidFill>
                  <a:srgbClr val="304866"/>
                </a:solidFill>
                <a:latin typeface="+mj-ea"/>
                <a:ea typeface="+mj-ea"/>
              </a:rPr>
              <a:t>20~40</a:t>
            </a:r>
            <a:r>
              <a:rPr lang="ko-KR" altLang="en-US" sz="2600" b="1" dirty="0">
                <a:solidFill>
                  <a:srgbClr val="304866"/>
                </a:solidFill>
                <a:latin typeface="+mj-ea"/>
                <a:ea typeface="+mj-ea"/>
              </a:rPr>
              <a:t>대</a:t>
            </a:r>
            <a:endParaRPr lang="en-US" altLang="ko-KR" sz="2600" b="1" dirty="0">
              <a:solidFill>
                <a:srgbClr val="304866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16199"/>
              </a:lnSpc>
              <a:buFontTx/>
              <a:buChar char="-"/>
            </a:pPr>
            <a:r>
              <a:rPr lang="ko-KR" altLang="en-US" sz="2600" b="1" dirty="0">
                <a:solidFill>
                  <a:srgbClr val="304866"/>
                </a:solidFill>
                <a:latin typeface="+mj-ea"/>
              </a:rPr>
              <a:t>중부지역</a:t>
            </a:r>
            <a:r>
              <a:rPr lang="en-US" altLang="ko-KR" sz="2600" b="1" dirty="0">
                <a:solidFill>
                  <a:srgbClr val="304866"/>
                </a:solidFill>
                <a:latin typeface="+mj-ea"/>
              </a:rPr>
              <a:t>(</a:t>
            </a:r>
            <a:r>
              <a:rPr lang="en-US" altLang="ko-KR" sz="2600" b="1" dirty="0" err="1">
                <a:solidFill>
                  <a:srgbClr val="304866"/>
                </a:solidFill>
                <a:latin typeface="+mj-ea"/>
              </a:rPr>
              <a:t>Handback</a:t>
            </a:r>
            <a:r>
              <a:rPr lang="en-US" altLang="ko-KR" sz="2600" b="1" dirty="0">
                <a:solidFill>
                  <a:srgbClr val="304866"/>
                </a:solidFill>
                <a:latin typeface="+mj-ea"/>
              </a:rPr>
              <a:t> </a:t>
            </a:r>
            <a:r>
              <a:rPr lang="ko-KR" altLang="en-US" sz="2600" b="1" dirty="0">
                <a:solidFill>
                  <a:srgbClr val="304866"/>
                </a:solidFill>
                <a:latin typeface="+mj-ea"/>
              </a:rPr>
              <a:t>상품</a:t>
            </a:r>
            <a:r>
              <a:rPr lang="en-US" altLang="ko-KR" sz="2600" b="1" dirty="0">
                <a:solidFill>
                  <a:srgbClr val="304866"/>
                </a:solidFill>
                <a:latin typeface="+mj-ea"/>
              </a:rPr>
              <a:t>)</a:t>
            </a: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FF109F86-BC56-6149-4343-4568CF07E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0257" y="6852871"/>
            <a:ext cx="377704" cy="2518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10C91C-CD67-D37D-450A-ACF8CC284D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48" y="3587436"/>
            <a:ext cx="5049588" cy="303512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9201655-5EAF-4778-B0CE-C6DA4B76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5218F46-C77D-DB45-44B6-281C6D4F6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5AC3942A-266A-7559-29BA-5F923732CDAD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분석 목적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84766A10-6E65-77D8-B5A5-A7FCEFE08F88}"/>
              </a:ext>
            </a:extLst>
          </p:cNvPr>
          <p:cNvSpPr txBox="1"/>
          <p:nvPr/>
        </p:nvSpPr>
        <p:spPr>
          <a:xfrm>
            <a:off x="2311400" y="1449458"/>
            <a:ext cx="12471400" cy="8428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7980"/>
              </a:lnSpc>
            </a:pP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장기적 매출 향상을 위한 프로모션 전략 </a:t>
            </a:r>
            <a:r>
              <a:rPr lang="en-US" altLang="ko-KR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3500" dirty="0">
                <a:solidFill>
                  <a:schemeClr val="tx2"/>
                </a:solidFill>
                <a:latin typeface="Pretendard Medium" panose="020B0600000101010101" charset="-127"/>
                <a:ea typeface="Pretendard Medium" panose="020B0600000101010101" charset="-127"/>
              </a:rPr>
              <a:t>구독 유무와 충성도의 상관관계</a:t>
            </a:r>
            <a:endParaRPr lang="ko-KR" sz="3500" b="0" i="0" u="none" strike="noStrike" spc="-200" dirty="0">
              <a:solidFill>
                <a:schemeClr val="tx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3900B2A7-6E63-202A-5361-55C285F07F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3" name="Picture 13">
            <a:extLst>
              <a:ext uri="{FF2B5EF4-FFF2-40B4-BE49-F238E27FC236}">
                <a16:creationId xmlns:a16="http://schemas.microsoft.com/office/drawing/2014/main" id="{A5A9C679-77F0-EDFF-A206-26B77AF55F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64096B3C-34DE-C562-0301-8395333D9540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15473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E5D55-0B66-AD1C-5237-6B07E919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14AFFF-1B8B-14A8-9D7F-A7AB0A9213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1165225" y="-1704975"/>
            <a:ext cx="10985500" cy="1369695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5C12AFC-C4D8-8A33-C07F-443B5CE9D183}"/>
              </a:ext>
            </a:extLst>
          </p:cNvPr>
          <p:cNvSpPr txBox="1"/>
          <p:nvPr/>
        </p:nvSpPr>
        <p:spPr>
          <a:xfrm>
            <a:off x="5225251" y="3686152"/>
            <a:ext cx="8993198" cy="28892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0" b="1" spc="300" dirty="0">
                <a:solidFill>
                  <a:schemeClr val="bg1"/>
                </a:solidFill>
                <a:ea typeface="Pretendard Medium"/>
              </a:rPr>
              <a:t>종합 분석 결론 및 </a:t>
            </a:r>
            <a:endParaRPr lang="en-US" altLang="ko-KR" sz="7000" b="1" spc="300" dirty="0">
              <a:solidFill>
                <a:schemeClr val="bg1"/>
              </a:solidFill>
              <a:ea typeface="Pretendard Medium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0" b="1" spc="300" dirty="0">
                <a:solidFill>
                  <a:schemeClr val="bg1"/>
                </a:solidFill>
                <a:ea typeface="Pretendard Medium"/>
              </a:rPr>
              <a:t>프로모션 전략 제안</a:t>
            </a:r>
            <a:endParaRPr lang="ko-KR" altLang="ko-KR" sz="7000" b="1" spc="300" dirty="0">
              <a:solidFill>
                <a:schemeClr val="bg1"/>
              </a:solidFill>
              <a:ea typeface="Pretendard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318B23B-DE70-BC7F-A6AE-27E4F8708C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-698500" y="3149600"/>
            <a:ext cx="1295400" cy="129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C8AC658-E525-98BF-120F-09B3490488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360000">
            <a:off x="-660400" y="8331200"/>
            <a:ext cx="2628900" cy="262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3DDFA12-B2EE-F2C5-CE81-64AE9560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333500"/>
            <a:ext cx="10795000" cy="25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FBA187D-4C72-3EE9-9C65-4F69A2E02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83F490D-00A9-AD7F-B83E-5F0E95480570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1900" dirty="0">
                <a:solidFill>
                  <a:srgbClr val="628FC9"/>
                </a:solidFill>
                <a:ea typeface="Pretendard Regular"/>
              </a:rPr>
              <a:t>최종결론</a:t>
            </a:r>
            <a:endParaRPr lang="ko-KR" sz="1900" b="0" i="0" u="none" strike="noStrike" dirty="0">
              <a:solidFill>
                <a:srgbClr val="628FC9"/>
              </a:solidFill>
              <a:ea typeface="Pretendard Regular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E478424C-DFD0-E798-D989-9D2AE226C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73663F4-6463-9535-8923-F6AD6CF91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CFB0A69-0FF8-780C-3328-2A7FCC769FA9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05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D8F15264-7B9D-A43C-F39C-22575075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11457393" y="-44975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35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01259"/>
              </a:lnSpc>
            </a:pP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데이터분석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8</a:t>
            </a: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기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4INT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최종결론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059404" y="2066903"/>
            <a:ext cx="15047496" cy="745809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05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819400" y="2544346"/>
            <a:ext cx="563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endParaRPr lang="ko-KR" sz="2800" b="0" i="0" u="none" strike="noStrike" spc="-100" dirty="0">
              <a:solidFill>
                <a:srgbClr val="304866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32100" y="3076788"/>
            <a:ext cx="13830368" cy="67203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</a:rPr>
              <a:t>평균 기온이 낮은 지역에서 본사의 제품을 선호한다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</a:rPr>
              <a:t>.</a:t>
            </a: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아우터는 기온이 낮을 때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(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가을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,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겨울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)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 소비가 증가하는 상품이다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.</a:t>
            </a: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</a:rPr>
              <a:t>기업의 가을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/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겨울 제품이 시장에서 경쟁력을 갖추고 있기 때문에 </a:t>
            </a:r>
            <a:r>
              <a:rPr lang="en-US" sz="2200" b="0" i="0" u="none" strike="noStrike" dirty="0">
                <a:solidFill>
                  <a:srgbClr val="304866"/>
                </a:solidFill>
                <a:latin typeface="Pretendard Regular"/>
              </a:rPr>
              <a:t>5~10%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</a:rPr>
              <a:t>가격 인상을 하더라도 약 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</a:rPr>
              <a:t>9.56%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</a:rPr>
              <a:t>의 매출 증대가 예상된다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</a:rPr>
              <a:t>.</a:t>
            </a: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en-US" sz="2200" dirty="0">
                <a:solidFill>
                  <a:srgbClr val="304866"/>
                </a:solidFill>
                <a:latin typeface="Pretendard Regular"/>
              </a:rPr>
              <a:t>30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대 이상부터 경제력이 좋으며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, 40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대와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60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대 이상 고객의 경우 </a:t>
            </a:r>
            <a:r>
              <a:rPr lang="ko-KR" altLang="en-US" sz="2200" dirty="0" err="1">
                <a:solidFill>
                  <a:srgbClr val="304866"/>
                </a:solidFill>
                <a:latin typeface="Pretendard Regular"/>
              </a:rPr>
              <a:t>아우터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 매출이 높다</a:t>
            </a:r>
            <a:endParaRPr lang="en-US" sz="2200" b="0" i="0" u="none" strike="noStrike" dirty="0">
              <a:solidFill>
                <a:srgbClr val="304866"/>
              </a:solidFill>
              <a:latin typeface="Pretendard Regular"/>
            </a:endParaRPr>
          </a:p>
          <a:p>
            <a:pPr lvl="1" algn="just">
              <a:lnSpc>
                <a:spcPct val="117859"/>
              </a:lnSpc>
            </a:pPr>
            <a:endParaRPr lang="en-US" sz="2200" b="0" i="0" u="none" strike="noStrike" dirty="0">
              <a:solidFill>
                <a:srgbClr val="304866"/>
              </a:solidFill>
              <a:latin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30~40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대는 무난하고 실용적인 색상의 상품을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, </a:t>
            </a:r>
            <a:r>
              <a:rPr 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50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대와 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60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대 이상은 밝은 색상의 상품을 선호한다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.</a:t>
            </a: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봄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어두운 색상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 /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여름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200" b="0" i="0" u="none" strike="noStrike" dirty="0" err="1">
                <a:solidFill>
                  <a:srgbClr val="304866"/>
                </a:solidFill>
                <a:latin typeface="Pretendard Regular"/>
                <a:ea typeface="Pretendard Regular"/>
              </a:rPr>
              <a:t>쿨톤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 색상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 /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가을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포인트 색상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/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겨울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화사한 색상의 상품을 선호한다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.</a:t>
            </a: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북부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밝고 화사한 색상 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/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중부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안정적이고 차분한 색상 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/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남부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실용적이고 무난한 색상의 상품을 선호한다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.</a:t>
            </a: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본 회사의 제품은 남성 선호도가 높다</a:t>
            </a:r>
            <a:endParaRPr lang="en-US" altLang="ko-KR" sz="2200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17859"/>
              </a:lnSpc>
              <a:buClr>
                <a:srgbClr val="304866"/>
              </a:buClr>
            </a:pPr>
            <a:endParaRPr lang="en-US" sz="2200" b="0" i="0" u="none" strike="noStrike" dirty="0">
              <a:solidFill>
                <a:srgbClr val="304866"/>
              </a:solidFill>
              <a:latin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고객 충성도가 높은 고객은 구독을 할 확률이 높다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.</a:t>
            </a: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미구독자는 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Blouse, Socks, T-shirt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상품을 선호한다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.</a:t>
            </a: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구독자는 모두 할인 코드를 적용해 물건을 구매한다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.</a:t>
            </a: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구독자 중 이탈 가능성이 높은 구독자는 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SLIVER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등급이다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Pretendard Regular"/>
                <a:ea typeface="Pretendard Regular"/>
              </a:rPr>
              <a:t>.</a:t>
            </a:r>
          </a:p>
          <a:p>
            <a:pPr lvl="0" algn="just">
              <a:lnSpc>
                <a:spcPct val="117859"/>
              </a:lnSpc>
              <a:buClr>
                <a:srgbClr val="304866"/>
              </a:buClr>
            </a:pP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  -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특성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: 20~40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대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/ </a:t>
            </a:r>
            <a:r>
              <a:rPr lang="ko-KR" altLang="en-US" sz="2200" dirty="0" err="1">
                <a:solidFill>
                  <a:srgbClr val="304866"/>
                </a:solidFill>
                <a:latin typeface="Pretendard Regular"/>
                <a:ea typeface="Pretendard Regular"/>
              </a:rPr>
              <a:t>신용</a:t>
            </a:r>
            <a:r>
              <a:rPr lang="ko-KR" altLang="en-US" sz="2200" dirty="0" err="1">
                <a:solidFill>
                  <a:srgbClr val="3048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200" dirty="0" err="1">
                <a:solidFill>
                  <a:srgbClr val="304866"/>
                </a:solidFill>
                <a:latin typeface="Pretendard Regular"/>
                <a:ea typeface="Pretendard Regular"/>
              </a:rPr>
              <a:t>체크카드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현금 결제 선호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/ </a:t>
            </a:r>
            <a:r>
              <a:rPr lang="en-US" altLang="ko-KR" sz="2200" dirty="0" err="1">
                <a:solidFill>
                  <a:srgbClr val="304866"/>
                </a:solidFill>
                <a:latin typeface="Pretendard Regular"/>
                <a:ea typeface="Pretendard Regular"/>
              </a:rPr>
              <a:t>Jeans,Handbag,Gloves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상품 선호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/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중부지역 거주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(</a:t>
            </a:r>
            <a:r>
              <a:rPr lang="en-US" altLang="ko-KR" sz="2200" dirty="0" err="1">
                <a:solidFill>
                  <a:srgbClr val="304866"/>
                </a:solidFill>
                <a:latin typeface="Pretendard Regular"/>
                <a:ea typeface="Pretendard Regular"/>
              </a:rPr>
              <a:t>Handback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인기상품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)</a:t>
            </a:r>
            <a:endParaRPr lang="en-US" altLang="ko-KR" sz="2200" b="0" i="0" u="none" strike="noStrike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endParaRPr lang="en-US" sz="2200" b="0" i="0" u="none" strike="noStrike" dirty="0">
              <a:solidFill>
                <a:srgbClr val="304866"/>
              </a:solidFill>
              <a:latin typeface="Pretendard Regular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3CB553EF-987B-847F-ABCA-84B25908820D}"/>
              </a:ext>
            </a:extLst>
          </p:cNvPr>
          <p:cNvSpPr txBox="1"/>
          <p:nvPr/>
        </p:nvSpPr>
        <p:spPr>
          <a:xfrm>
            <a:off x="2811379" y="2289152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000" b="0" i="0" u="none" strike="noStrike" spc="-200" dirty="0">
                <a:solidFill>
                  <a:srgbClr val="304866"/>
                </a:solidFill>
                <a:ea typeface="Pretendard Medium"/>
              </a:rPr>
              <a:t>인사이드 종합 요약</a:t>
            </a:r>
            <a:endParaRPr lang="ko-KR" sz="5000" b="0" i="0" u="none" strike="noStrike" spc="-200" dirty="0">
              <a:solidFill>
                <a:srgbClr val="304866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61E33-2404-45C4-912B-10F89E3A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13F57F-13DD-4450-E24E-2DA2E345C7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9953764-51C6-26E9-13B8-C5F659FF5F14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01259"/>
              </a:lnSpc>
            </a:pP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데이터분석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8</a:t>
            </a: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기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4INT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89C826-9F06-BC5D-A45F-93B5C6A5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226E4DE-A68E-0DAF-14F4-F6B751EBB965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최종결론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B19E0B4-3E0F-AF2C-16D3-295A8F1EBA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38ABE9E-70F8-BA39-C44C-75AA8AD4A1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48EDC2-9CAB-D0C7-C770-02E6B207ED9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2059404" y="2066903"/>
            <a:ext cx="15047496" cy="7458097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6F31C3A-1663-C0D8-02B3-565AF031D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166FC18-4C62-EA0B-FAF3-C3D8E07A74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D39C9FAA-5998-9CDE-F741-1CE80C98FB48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05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A2ABE902-E1F1-B68E-9E8A-79104520BF8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9E0ACEE3-9F75-5C5E-9E3C-A284B92BC111}"/>
              </a:ext>
            </a:extLst>
          </p:cNvPr>
          <p:cNvSpPr txBox="1"/>
          <p:nvPr/>
        </p:nvSpPr>
        <p:spPr>
          <a:xfrm>
            <a:off x="2819400" y="2544346"/>
            <a:ext cx="5638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endParaRPr lang="ko-KR" sz="2800" b="0" i="0" u="none" strike="noStrike" spc="-100" dirty="0">
              <a:solidFill>
                <a:srgbClr val="304866"/>
              </a:solidFill>
              <a:ea typeface="Pretendard Medium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761256B-76F2-6CA5-AFD0-03CB2CCA1B02}"/>
              </a:ext>
            </a:extLst>
          </p:cNvPr>
          <p:cNvSpPr txBox="1"/>
          <p:nvPr/>
        </p:nvSpPr>
        <p:spPr>
          <a:xfrm>
            <a:off x="2832100" y="3076788"/>
            <a:ext cx="13830368" cy="66355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304866"/>
                </a:solidFill>
                <a:latin typeface="Pretendard Regular"/>
              </a:rPr>
              <a:t>기온이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낮은 중부와 북부 지역에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30~40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대 남녀 모델과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50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대 이상의  노년층 모델이 등장하는 광고 제작</a:t>
            </a:r>
            <a:endParaRPr lang="en-US" altLang="ko-KR" sz="2200" dirty="0">
              <a:solidFill>
                <a:srgbClr val="304866"/>
              </a:solidFill>
              <a:latin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아우터의 경우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, 30~40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대를 겨냥하여 무난한 색상과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50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개 이상을 </a:t>
            </a:r>
            <a:r>
              <a:rPr lang="ko-KR" altLang="en-US" sz="2200" dirty="0" err="1">
                <a:solidFill>
                  <a:srgbClr val="304866"/>
                </a:solidFill>
                <a:latin typeface="Pretendard Regular"/>
              </a:rPr>
              <a:t>타겟하여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 화려한 색상의 상품 홍보</a:t>
            </a:r>
            <a:endParaRPr lang="en-US" altLang="ko-KR" sz="2200" dirty="0">
              <a:solidFill>
                <a:srgbClr val="304866"/>
              </a:solidFill>
              <a:latin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각 연령층에 맞는 커플 모델을 섭외하여 제품 광고 제작</a:t>
            </a:r>
            <a:endParaRPr lang="en-US" altLang="ko-KR" sz="2200" dirty="0">
              <a:solidFill>
                <a:srgbClr val="304866"/>
              </a:solidFill>
              <a:latin typeface="Pretendard Regular"/>
            </a:endParaRPr>
          </a:p>
          <a:p>
            <a:pPr lvl="0" algn="just">
              <a:lnSpc>
                <a:spcPct val="117859"/>
              </a:lnSpc>
              <a:buClr>
                <a:srgbClr val="304866"/>
              </a:buClr>
            </a:pP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   -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중부 지역의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</a:rPr>
              <a:t>30~40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대를 </a:t>
            </a:r>
            <a:r>
              <a:rPr lang="ko-KR" altLang="en-US" sz="2200" dirty="0" err="1">
                <a:solidFill>
                  <a:srgbClr val="304866"/>
                </a:solidFill>
                <a:latin typeface="Pretendard Regular"/>
              </a:rPr>
              <a:t>타겟팅하여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</a:rPr>
              <a:t> 차분한 색상의 아우터를 집중 판매</a:t>
            </a:r>
            <a:endParaRPr lang="en-US" sz="2200" b="0" i="0" u="none" strike="noStrike" dirty="0">
              <a:solidFill>
                <a:srgbClr val="304866"/>
              </a:solidFill>
              <a:latin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중부와 북부 지역을 대상으로 주된 프로모션을 진행</a:t>
            </a:r>
            <a:endParaRPr lang="en-US" altLang="ko-KR" sz="2200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17859"/>
              </a:lnSpc>
              <a:buClr>
                <a:srgbClr val="304866"/>
              </a:buClr>
            </a:pPr>
            <a:endParaRPr lang="en-US" sz="2200" b="0" i="0" u="none" strike="noStrike" dirty="0">
              <a:solidFill>
                <a:srgbClr val="304866"/>
              </a:solidFill>
              <a:latin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기업에 대한 충성도가 높은 고객을 구독자로 영입하는 전략에 집중</a:t>
            </a:r>
            <a:endParaRPr lang="en-US" altLang="ko-KR" sz="2200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미구독자의 구매성향이 강한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Blouse, Socks, T-skirt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상품에 대한 묶음 상품 판매</a:t>
            </a:r>
            <a:endParaRPr lang="en-US" altLang="ko-KR" sz="2200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구독자 혜택 중 구독자 전용 할인 코드에 대한 홍보 </a:t>
            </a:r>
            <a:endParaRPr lang="en-US" altLang="ko-KR" sz="2200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이탈  가능성 이 높은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SILVER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등급을 대상으로 한달동안 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GOLD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등급의 혜택을 무료로 진행하는 프로모션</a:t>
            </a:r>
            <a:endParaRPr lang="en-US" altLang="ko-KR" sz="2200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SILVER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등급을 대상으로 전용 프로모션 진행</a:t>
            </a:r>
            <a:endParaRPr lang="en-US" altLang="ko-KR" sz="2200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17859"/>
              </a:lnSpc>
              <a:buClr>
                <a:srgbClr val="304866"/>
              </a:buClr>
            </a:pP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- 20~40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대 청년층을 대상으로 </a:t>
            </a:r>
            <a:r>
              <a:rPr lang="ko-KR" altLang="en-US" sz="2200" dirty="0" err="1">
                <a:solidFill>
                  <a:srgbClr val="304866"/>
                </a:solidFill>
                <a:latin typeface="Pretendard Regular"/>
                <a:ea typeface="Pretendard Regular"/>
              </a:rPr>
              <a:t>출근룩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 추천 및 할인 행사</a:t>
            </a:r>
            <a:endParaRPr lang="en-US" altLang="ko-KR" sz="2200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17859"/>
              </a:lnSpc>
              <a:buClr>
                <a:srgbClr val="304866"/>
              </a:buClr>
            </a:pP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- </a:t>
            </a:r>
            <a:r>
              <a:rPr lang="en-US" altLang="ko-KR" sz="2200" dirty="0" err="1">
                <a:solidFill>
                  <a:srgbClr val="304866"/>
                </a:solidFill>
                <a:latin typeface="Pretendard Regular"/>
                <a:ea typeface="Pretendard Regular"/>
              </a:rPr>
              <a:t>Jeans,Handbag,Gloves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상품을 묶음 판매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 “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더할수록 저렴해지는 할인 혜택</a:t>
            </a:r>
            <a:r>
              <a:rPr lang="en-US" altLang="ko-KR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!“ </a:t>
            </a:r>
            <a:r>
              <a:rPr lang="ko-KR" altLang="en-US" sz="2200" dirty="0">
                <a:solidFill>
                  <a:srgbClr val="304866"/>
                </a:solidFill>
                <a:latin typeface="Pretendard Regular"/>
                <a:ea typeface="Pretendard Regular"/>
              </a:rPr>
              <a:t>문구 인용</a:t>
            </a:r>
            <a:endParaRPr lang="en-US" altLang="ko-KR" sz="2200" dirty="0">
              <a:solidFill>
                <a:srgbClr val="304866"/>
              </a:solidFill>
              <a:latin typeface="Pretendard Regular"/>
              <a:ea typeface="Pretendard Regular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Tx/>
              <a:buChar char="-"/>
            </a:pPr>
            <a:r>
              <a:rPr lang="ko-KR" altLang="en-US" sz="2200" b="0" i="0" u="none" strike="noStrike" dirty="0" err="1">
                <a:solidFill>
                  <a:srgbClr val="304866"/>
                </a:solidFill>
                <a:latin typeface="Pretendard Regular"/>
                <a:ea typeface="Pretendard Regular"/>
              </a:rPr>
              <a:t>신용</a:t>
            </a:r>
            <a:r>
              <a:rPr lang="ko-KR" altLang="en-US" sz="2200" b="0" i="0" u="none" strike="noStrike" dirty="0" err="1">
                <a:solidFill>
                  <a:srgbClr val="3048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〮체크카드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현금 이용 시 포인트 추가 적립 이벤트</a:t>
            </a:r>
            <a:endParaRPr lang="en-US" altLang="ko-KR" sz="2200" b="0" i="0" u="none" strike="noStrike" dirty="0">
              <a:solidFill>
                <a:srgbClr val="3048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just">
              <a:lnSpc>
                <a:spcPct val="117859"/>
              </a:lnSpc>
              <a:buClr>
                <a:srgbClr val="304866"/>
              </a:buClr>
            </a:pPr>
            <a:r>
              <a:rPr lang="en-US" altLang="ko-KR" sz="2200" b="0" i="0" u="none" strike="noStrike" dirty="0">
                <a:solidFill>
                  <a:srgbClr val="3048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중부지역</a:t>
            </a:r>
            <a:r>
              <a:rPr lang="en-US" altLang="ko-KR" sz="2200" b="0" i="0" u="none" strike="noStrike" dirty="0">
                <a:solidFill>
                  <a:srgbClr val="3048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실버 고객님을 위한 </a:t>
            </a:r>
            <a:r>
              <a:rPr lang="ko-KR" altLang="en-US" sz="2200" b="0" i="0" u="none" strike="noStrike" dirty="0" err="1">
                <a:solidFill>
                  <a:srgbClr val="3048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가반</a:t>
            </a:r>
            <a:r>
              <a:rPr lang="ko-KR" altLang="en-US" sz="2200" b="0" i="0" u="none" strike="noStrike" dirty="0">
                <a:solidFill>
                  <a:srgbClr val="3048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할인 쿠폰 증정</a:t>
            </a:r>
            <a:endParaRPr lang="en-US" altLang="ko-KR" sz="2200" b="0" i="0" u="none" strike="noStrike" dirty="0">
              <a:solidFill>
                <a:srgbClr val="3048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just">
              <a:lnSpc>
                <a:spcPct val="117859"/>
              </a:lnSpc>
              <a:buClr>
                <a:srgbClr val="304866"/>
              </a:buClr>
              <a:buFont typeface="Arial"/>
              <a:buChar char="●"/>
            </a:pPr>
            <a:endParaRPr lang="en-US" altLang="ko-KR" sz="2200" b="0" i="0" u="none" strike="noStrike" dirty="0">
              <a:solidFill>
                <a:srgbClr val="3048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566D0CB4-3B85-BCF4-A0DE-0830BB3E4777}"/>
              </a:ext>
            </a:extLst>
          </p:cNvPr>
          <p:cNvSpPr txBox="1"/>
          <p:nvPr/>
        </p:nvSpPr>
        <p:spPr>
          <a:xfrm>
            <a:off x="2811379" y="2289152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000" spc="-200" dirty="0">
                <a:solidFill>
                  <a:srgbClr val="304866"/>
                </a:solidFill>
                <a:ea typeface="Pretendard Medium"/>
              </a:rPr>
              <a:t>전략 제안</a:t>
            </a:r>
            <a:endParaRPr lang="ko-KR" sz="5000" b="0" i="0" u="none" strike="noStrike" spc="-200" dirty="0">
              <a:solidFill>
                <a:srgbClr val="304866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69851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04332-B5CB-F01B-0512-BF1162F3F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36C3A6-40D3-F645-7D76-C9C810D0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1165225" y="-1704975"/>
            <a:ext cx="10985500" cy="1369695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9BE8924-02AF-1CE0-D064-EDC07749807E}"/>
              </a:ext>
            </a:extLst>
          </p:cNvPr>
          <p:cNvSpPr txBox="1"/>
          <p:nvPr/>
        </p:nvSpPr>
        <p:spPr>
          <a:xfrm>
            <a:off x="5225251" y="3686152"/>
            <a:ext cx="8993198" cy="28892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0" b="1" spc="300" dirty="0">
                <a:solidFill>
                  <a:schemeClr val="bg1"/>
                </a:solidFill>
                <a:ea typeface="Pretendard Medium"/>
              </a:rPr>
              <a:t>프로젝트 기대효과</a:t>
            </a:r>
            <a:endParaRPr lang="ko-KR" altLang="ko-KR" sz="7000" b="1" spc="300" dirty="0">
              <a:solidFill>
                <a:schemeClr val="bg1"/>
              </a:solidFill>
              <a:ea typeface="Pretendard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CD87FA1-93BA-6679-1B43-52640EC17D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-698500" y="3149600"/>
            <a:ext cx="1295400" cy="129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D8F8F8-1A0E-9836-BF71-9A79E2BB2E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360000">
            <a:off x="-660400" y="8331200"/>
            <a:ext cx="2628900" cy="262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1384A3F-4559-6487-B212-4834E23DC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333500"/>
            <a:ext cx="10795000" cy="25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5F63AF6-9153-DDF8-F444-0463EBF46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859DA25C-9F6B-1A71-3469-A1F530F80322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1900" b="0" i="0" u="none" strike="noStrike" dirty="0">
                <a:solidFill>
                  <a:srgbClr val="628FC9"/>
                </a:solidFill>
                <a:ea typeface="Pretendard Regular"/>
              </a:rPr>
              <a:t>프로젝트 기대효과</a:t>
            </a:r>
            <a:endParaRPr lang="ko-KR" sz="1900" b="0" i="0" u="none" strike="noStrike" dirty="0">
              <a:solidFill>
                <a:srgbClr val="628FC9"/>
              </a:solidFill>
              <a:ea typeface="Pretendard Regular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7B2E4549-BC87-6613-8709-C14B58494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493D431-02FA-DC5A-940B-299666CAF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E46A35F-12BF-99CD-0A77-0A568787850C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</a:t>
            </a:r>
            <a:r>
              <a:rPr lang="en-US" sz="2900" dirty="0">
                <a:solidFill>
                  <a:srgbClr val="628FC9"/>
                </a:solidFill>
                <a:latin typeface="Pretendard Medium"/>
              </a:rPr>
              <a:t>6</a:t>
            </a:r>
            <a:endParaRPr lang="en-US" sz="2900" b="0" i="0" u="none" strike="noStrike" dirty="0">
              <a:solidFill>
                <a:srgbClr val="628FC9"/>
              </a:solidFill>
              <a:latin typeface="Pretendard Medium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56DED22C-E7CA-BF68-95DA-4F396927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11457393" y="-44975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8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679700" y="3606800"/>
            <a:ext cx="131572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3695700"/>
            <a:ext cx="1943100" cy="194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3594100"/>
            <a:ext cx="2159000" cy="215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79700" y="4318000"/>
            <a:ext cx="1612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4100" b="0" i="0" u="none" strike="noStrike" dirty="0">
                <a:solidFill>
                  <a:srgbClr val="628FC9"/>
                </a:solidFill>
                <a:ea typeface="Pretendard Medium"/>
              </a:rPr>
              <a:t>전문성</a:t>
            </a:r>
            <a:endParaRPr lang="ko-KR" sz="4100" b="0" i="0" u="none" strike="noStrike" dirty="0">
              <a:solidFill>
                <a:srgbClr val="628FC9"/>
              </a:solidFill>
              <a:ea typeface="Pretendard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01259"/>
              </a:lnSpc>
            </a:pP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데이터분석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8</a:t>
            </a:r>
            <a:r>
              <a:rPr lang="ko-KR" altLang="en-US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기 </a:t>
            </a:r>
            <a:r>
              <a:rPr lang="en-US" altLang="ko-KR" sz="1700" dirty="0">
                <a:solidFill>
                  <a:srgbClr val="FFFFFF">
                    <a:alpha val="60000"/>
                  </a:srgbClr>
                </a:solidFill>
                <a:latin typeface="Pretendard Light"/>
              </a:rPr>
              <a:t>4INT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155700"/>
            <a:ext cx="2453512" cy="406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프로젝트 기대효과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600" b="0" i="0" u="none" strike="noStrike" spc="-200" dirty="0">
                <a:solidFill>
                  <a:srgbClr val="304866"/>
                </a:solidFill>
                <a:ea typeface="Pretendard Medium"/>
              </a:rPr>
              <a:t>프로젝트 기대효과</a:t>
            </a:r>
            <a:endParaRPr lang="ko-KR" sz="5600" b="0" i="0" u="none" strike="noStrike" spc="-200" dirty="0">
              <a:solidFill>
                <a:srgbClr val="304866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41900" y="4051300"/>
            <a:ext cx="9867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304866"/>
              </a:buClr>
              <a:buFont typeface="Arial"/>
              <a:buChar char="●"/>
            </a:pPr>
            <a:r>
              <a:rPr lang="ko-KR" altLang="en-US" sz="2100" dirty="0">
                <a:solidFill>
                  <a:srgbClr val="304866"/>
                </a:solidFill>
                <a:latin typeface="Pretendard Regular"/>
                <a:ea typeface="Pretendard Regular"/>
              </a:rPr>
              <a:t>실제 현업에서 사용되는 </a:t>
            </a:r>
            <a:r>
              <a:rPr lang="en-US" altLang="ko-KR" sz="2100" dirty="0">
                <a:solidFill>
                  <a:srgbClr val="304866"/>
                </a:solidFill>
                <a:latin typeface="Pretendard Regular"/>
                <a:ea typeface="Pretendard Regular"/>
              </a:rPr>
              <a:t>SQL</a:t>
            </a:r>
            <a:r>
              <a:rPr lang="ko-KR" altLang="en-US" sz="2100" dirty="0">
                <a:solidFill>
                  <a:srgbClr val="304866"/>
                </a:solidFill>
                <a:latin typeface="Pretendard Regular"/>
                <a:ea typeface="Pretendard Regular"/>
              </a:rPr>
              <a:t>과 </a:t>
            </a:r>
            <a:r>
              <a:rPr lang="en-US" altLang="ko-KR" sz="2100" dirty="0">
                <a:solidFill>
                  <a:srgbClr val="304866"/>
                </a:solidFill>
                <a:latin typeface="Pretendard Regular"/>
                <a:ea typeface="Pretendard Regular"/>
              </a:rPr>
              <a:t>Excel</a:t>
            </a:r>
            <a:r>
              <a:rPr lang="ko-KR" altLang="en-US" sz="2100" dirty="0">
                <a:solidFill>
                  <a:srgbClr val="304866"/>
                </a:solidFill>
                <a:latin typeface="Pretendard Regular"/>
                <a:ea typeface="Pretendard Regular"/>
              </a:rPr>
              <a:t>을 사용하여 프로젝트를 진행함으로써 추후 실무에 적용하여 데이터 분석이 가능할 것으로 기대한다</a:t>
            </a:r>
            <a:r>
              <a:rPr lang="en-US" altLang="ko-KR" sz="2100" dirty="0">
                <a:solidFill>
                  <a:srgbClr val="304866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100" dirty="0">
                <a:solidFill>
                  <a:srgbClr val="304866"/>
                </a:solidFill>
                <a:latin typeface="Pretendard Regular"/>
                <a:ea typeface="Pretendard Regular"/>
              </a:rPr>
              <a:t> </a:t>
            </a:r>
            <a:endParaRPr lang="en-US" sz="2100" b="0" i="0" u="none" strike="noStrike" dirty="0">
              <a:solidFill>
                <a:srgbClr val="304866"/>
              </a:solidFill>
              <a:latin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6921" y="6642100"/>
            <a:ext cx="13169900" cy="2146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41900" y="7302500"/>
            <a:ext cx="10121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100">
                <a:solidFill>
                  <a:srgbClr val="FFFFFF"/>
                </a:solidFill>
                <a:latin typeface="Pretendard Regular"/>
                <a:ea typeface="Pretendard Regular"/>
              </a:rPr>
              <a:t>팀활동을 진행함으로써 </a:t>
            </a:r>
            <a:r>
              <a:rPr lang="ko-KR" altLang="en-US" sz="2100" dirty="0">
                <a:solidFill>
                  <a:srgbClr val="FFFFFF"/>
                </a:solidFill>
                <a:latin typeface="Pretendard Regular"/>
                <a:ea typeface="Pretendard Regular"/>
              </a:rPr>
              <a:t>현업 활동 시 필수적인 팀워크를 향상시킬 수 있을 것으로 기대한다</a:t>
            </a:r>
            <a:r>
              <a:rPr lang="en-US" altLang="ko-KR" sz="2100" dirty="0">
                <a:solidFill>
                  <a:srgbClr val="FFFFFF"/>
                </a:solidFill>
                <a:latin typeface="Pretendard Regular"/>
                <a:ea typeface="Pretendard Regular"/>
              </a:rPr>
              <a:t>.</a:t>
            </a:r>
            <a:endParaRPr lang="en-US" sz="21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6743700"/>
            <a:ext cx="1943100" cy="1943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00300" y="6642100"/>
            <a:ext cx="2159000" cy="2159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79700" y="7366000"/>
            <a:ext cx="1612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4100" b="0" i="0" u="none" strike="noStrike" spc="100" dirty="0">
                <a:solidFill>
                  <a:srgbClr val="628FC9"/>
                </a:solidFill>
                <a:ea typeface="Pretendard Medium"/>
              </a:rPr>
              <a:t>팀워크</a:t>
            </a:r>
            <a:endParaRPr lang="ko-KR" sz="4100" b="0" i="0" u="none" strike="noStrike" spc="100" dirty="0">
              <a:solidFill>
                <a:srgbClr val="628FC9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E185-82FE-6DB6-DC5E-D012A9AB6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76CB1F-9CF6-1706-1C69-406C32BD35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1165225" y="-1704975"/>
            <a:ext cx="10985500" cy="1369695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D51AFBD-CFCD-577D-9CB7-98B30C32684E}"/>
              </a:ext>
            </a:extLst>
          </p:cNvPr>
          <p:cNvSpPr txBox="1"/>
          <p:nvPr/>
        </p:nvSpPr>
        <p:spPr>
          <a:xfrm>
            <a:off x="5225251" y="3686152"/>
            <a:ext cx="8993198" cy="28892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0" b="1" spc="300" dirty="0">
                <a:solidFill>
                  <a:schemeClr val="bg1"/>
                </a:solidFill>
                <a:ea typeface="Pretendard Medium"/>
              </a:rPr>
              <a:t>프로젝트 목표</a:t>
            </a:r>
            <a:endParaRPr lang="ko-KR" altLang="ko-KR" sz="7000" b="1" spc="300" dirty="0">
              <a:solidFill>
                <a:schemeClr val="bg1"/>
              </a:solidFill>
              <a:ea typeface="Pretendard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3E9B507-F0A5-E16F-6475-0A7C501D86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-698500" y="3149600"/>
            <a:ext cx="1295400" cy="129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2C0784-5E6A-868F-2809-6FF5F2AD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360000">
            <a:off x="-660400" y="8331200"/>
            <a:ext cx="2628900" cy="262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D08F542-B682-AD99-FB65-555519688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333500"/>
            <a:ext cx="10795000" cy="25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87D7D88-5B0D-41E7-F681-96188FE9D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F28E44B-06B0-DBD1-D728-E1E8CF099615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1900" dirty="0">
                <a:solidFill>
                  <a:srgbClr val="628FC9"/>
                </a:solidFill>
                <a:ea typeface="Pretendard Regular"/>
              </a:rPr>
              <a:t>프로젝트 개요</a:t>
            </a:r>
            <a:endParaRPr lang="ko-KR" sz="1900" b="0" i="0" u="none" strike="noStrike" dirty="0">
              <a:solidFill>
                <a:srgbClr val="628FC9"/>
              </a:solidFill>
              <a:ea typeface="Pretendard Regular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BDCA0AAD-24B1-1A2D-3E8B-D7FC0B9A8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188A225-6E3E-34EA-9427-EE6C2267D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354B9EB-8CF8-9806-B9CD-2B24F756D331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</a:t>
            </a:r>
            <a:r>
              <a:rPr lang="en-US" sz="2900" dirty="0">
                <a:solidFill>
                  <a:srgbClr val="628FC9"/>
                </a:solidFill>
                <a:latin typeface="Pretendard Medium"/>
              </a:rPr>
              <a:t>1</a:t>
            </a:r>
            <a:endParaRPr lang="en-US" sz="2900" b="0" i="0" u="none" strike="noStrike" dirty="0">
              <a:solidFill>
                <a:srgbClr val="628FC9"/>
              </a:solidFill>
              <a:latin typeface="Pretendard Medium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99B7C4F2-0DE2-2D7D-79F7-48959566AA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11457393" y="-44975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2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629525" y="-8201025"/>
            <a:ext cx="3016250" cy="1869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62200" y="1088197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6000" b="0" i="0" u="none" strike="noStrike" spc="-300" dirty="0">
                <a:solidFill>
                  <a:srgbClr val="FFFFFF"/>
                </a:solidFill>
                <a:ea typeface="Pretendard Medium"/>
              </a:rPr>
              <a:t>프로젝트 목표</a:t>
            </a:r>
            <a:endParaRPr lang="ko-KR" sz="6000" b="0" i="0" u="none" strike="noStrike" spc="-3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806450"/>
            <a:ext cx="189738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658743"/>
            <a:ext cx="2222500" cy="40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13000" y="696843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ea typeface="Pretendard Medium"/>
              </a:rPr>
              <a:t>프로젝트 개요</a:t>
            </a:r>
            <a:endParaRPr lang="ko-KR" altLang="ko-KR" sz="2000" dirty="0">
              <a:solidFill>
                <a:schemeClr val="tx2">
                  <a:lumMod val="75000"/>
                </a:schemeClr>
              </a:solidFill>
              <a:ea typeface="Pretendard Medium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304800"/>
            <a:ext cx="1003300" cy="1003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277743"/>
            <a:ext cx="1117600" cy="1117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7300" y="582543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>
                <a:solidFill>
                  <a:srgbClr val="628FC9"/>
                </a:solidFill>
                <a:latin typeface="Pretendard Medium"/>
              </a:rPr>
              <a:t>01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FA370D6C-DCF9-81FC-3DEC-41EF0E1D41E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3124200" y="3289460"/>
            <a:ext cx="11430000" cy="609071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16E2A636-BEDE-0F62-79DA-8EF5FFE9002C}"/>
              </a:ext>
            </a:extLst>
          </p:cNvPr>
          <p:cNvSpPr txBox="1"/>
          <p:nvPr/>
        </p:nvSpPr>
        <p:spPr>
          <a:xfrm>
            <a:off x="4800600" y="3842973"/>
            <a:ext cx="8382000" cy="11496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본 프로젝트에서는 팀원들의 공통 관심사인 이커머스 데이터를 기반으로 소비자의 행동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쇼핑 습관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쇼핑 빈도를 확인하였고</a:t>
            </a:r>
            <a:endParaRPr lang="en-US" altLang="ko-KR" sz="25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경향과 패턴을 분석하여 포괄적인 인사이트를 도출하고자 하였다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7CA7CF-4CEE-3527-3126-FD60162F5B72}"/>
              </a:ext>
            </a:extLst>
          </p:cNvPr>
          <p:cNvSpPr txBox="1"/>
          <p:nvPr/>
        </p:nvSpPr>
        <p:spPr>
          <a:xfrm>
            <a:off x="4800600" y="5627800"/>
            <a:ext cx="89431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데이터를 소비자 측면에서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기업의 측면에서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외적인 환경 요인을 고려한 측면에서 바라보며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소비자의 의사 결정 패턴을 분석 및 예상하고 </a:t>
            </a:r>
            <a:endParaRPr lang="en-US" altLang="ko-KR" sz="25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그 데이터들의 상관관계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특징을 활용하여 합리적인 결론을 내어 </a:t>
            </a:r>
            <a:endParaRPr lang="en-US" altLang="ko-KR" sz="25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기업의 마케팅 전략을 수립하는 것이 프로젝트의 최종 목적이다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  <a:endParaRPr lang="ko-KR" altLang="en-US" sz="25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CCB73CA2-B73B-F5A1-2CCA-69F02A301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3841432"/>
            <a:ext cx="304800" cy="304800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ADC6B548-737E-64F8-2DAE-168D1D1632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5676900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FBB1F-0E14-F7CB-F06C-31DC6A1F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06006F-B8D1-B635-682B-F9E41F80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1165225" y="-1704975"/>
            <a:ext cx="10985500" cy="1369695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718C0B1-FD5E-E865-F225-09A74077F562}"/>
              </a:ext>
            </a:extLst>
          </p:cNvPr>
          <p:cNvSpPr txBox="1"/>
          <p:nvPr/>
        </p:nvSpPr>
        <p:spPr>
          <a:xfrm>
            <a:off x="5225251" y="3686152"/>
            <a:ext cx="8993198" cy="28892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0" b="1" spc="300" dirty="0">
                <a:solidFill>
                  <a:schemeClr val="bg1"/>
                </a:solidFill>
                <a:ea typeface="Pretendard Medium"/>
              </a:rPr>
              <a:t>데이터 소개</a:t>
            </a:r>
            <a:endParaRPr lang="ko-KR" altLang="ko-KR" sz="7000" b="1" spc="300" dirty="0">
              <a:solidFill>
                <a:schemeClr val="bg1"/>
              </a:solidFill>
              <a:ea typeface="Pretendard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051D796-0288-2B95-FAEF-CDC1C26766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-698500" y="3149600"/>
            <a:ext cx="1295400" cy="129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7EC55A-206E-0219-B34F-C95130C752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360000">
            <a:off x="-660400" y="8331200"/>
            <a:ext cx="2628900" cy="262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564356C-2305-908E-A683-C6D9A87A6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333500"/>
            <a:ext cx="10795000" cy="25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FEBD300-163E-A1CB-F1E8-685CEA02F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4A1FB8F-A774-E6CF-493D-488A03B29A91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1900" b="0" i="0" u="none" strike="noStrike" dirty="0">
                <a:solidFill>
                  <a:srgbClr val="628FC9"/>
                </a:solidFill>
                <a:ea typeface="Pretendard Regular"/>
              </a:rPr>
              <a:t>데이터 소개</a:t>
            </a:r>
            <a:endParaRPr lang="ko-KR" sz="1900" b="0" i="0" u="none" strike="noStrike" dirty="0">
              <a:solidFill>
                <a:srgbClr val="628FC9"/>
              </a:solidFill>
              <a:ea typeface="Pretendard Regular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2387BE83-C944-F924-9159-7E31AC11E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B4C8D81-7B06-5133-EA5F-AFD3982C1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5EE9946-7EFF-4BDF-2114-AD1D48E2EED8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02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653913A2-C151-0951-A25D-E2FEF97881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11457393" y="-44975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5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소개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1879600"/>
            <a:ext cx="6477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활용 데이터 소개 및 사용 툴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61937" y="2530497"/>
            <a:ext cx="1330012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0310"/>
              </a:lnSpc>
            </a:pPr>
            <a:r>
              <a:rPr lang="ko-KR" altLang="en-US" sz="24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주요 변수</a:t>
            </a:r>
            <a:endParaRPr lang="en-US" sz="2100" b="0" i="0" u="none" strike="noStrike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556993"/>
            <a:ext cx="5969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06700" y="2922269"/>
            <a:ext cx="405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 dirty="0">
                <a:solidFill>
                  <a:srgbClr val="628FC9"/>
                </a:solidFill>
                <a:ea typeface="Pretendard Medium"/>
              </a:rPr>
              <a:t>활용 데이터 출처</a:t>
            </a:r>
            <a:endParaRPr lang="ko-KR" sz="2800" b="0" i="0" u="none" strike="noStrike" dirty="0">
              <a:solidFill>
                <a:srgbClr val="628FC9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81200" y="3544569"/>
            <a:ext cx="7543800" cy="5448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304866"/>
              </a:buClr>
              <a:buFont typeface="Arial"/>
              <a:buChar char="●"/>
            </a:pPr>
            <a:r>
              <a:rPr lang="en-US" altLang="ko-KR" sz="24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Consumer Behavior and Shopping Habits Dataset</a:t>
            </a:r>
            <a:endParaRPr lang="en-US" sz="2200" b="0" i="0" u="none" strike="noStrike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2807969"/>
            <a:ext cx="698500" cy="698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55800" y="2934969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2806700" y="5811518"/>
            <a:ext cx="6184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fontAlgn="base"/>
            <a:r>
              <a:rPr lang="en-US" altLang="ko-KR" sz="24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Average Monthly Temperature by US State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5697218"/>
            <a:ext cx="698500" cy="698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955800" y="5824218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>
                <a:solidFill>
                  <a:srgbClr val="628FC9"/>
                </a:solidFill>
                <a:latin typeface="Pretendard Medium"/>
              </a:rPr>
              <a:t>02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CB6F80-95B8-7321-B637-8BAD34AA71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62788" y="3058648"/>
            <a:ext cx="4744112" cy="6658904"/>
          </a:xfrm>
          <a:prstGeom prst="rect">
            <a:avLst/>
          </a:prstGeom>
        </p:spPr>
      </p:pic>
      <p:sp>
        <p:nvSpPr>
          <p:cNvPr id="31" name="TextBox 23">
            <a:extLst>
              <a:ext uri="{FF2B5EF4-FFF2-40B4-BE49-F238E27FC236}">
                <a16:creationId xmlns:a16="http://schemas.microsoft.com/office/drawing/2014/main" id="{8A949BDC-29CB-8A8A-D200-DE9F44B234A9}"/>
              </a:ext>
            </a:extLst>
          </p:cNvPr>
          <p:cNvSpPr txBox="1"/>
          <p:nvPr/>
        </p:nvSpPr>
        <p:spPr>
          <a:xfrm>
            <a:off x="2133600" y="4168138"/>
            <a:ext cx="6096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endParaRPr lang="en-US" sz="2200" b="0" i="0" u="none" strike="noStrike" dirty="0">
              <a:solidFill>
                <a:srgbClr val="304866"/>
              </a:solidFill>
              <a:latin typeface="Pretendard Light"/>
            </a:endParaRP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17308CCF-1F21-BF3C-7B97-806409E23393}"/>
              </a:ext>
            </a:extLst>
          </p:cNvPr>
          <p:cNvSpPr txBox="1"/>
          <p:nvPr/>
        </p:nvSpPr>
        <p:spPr>
          <a:xfrm>
            <a:off x="2133600" y="4001243"/>
            <a:ext cx="6096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캐글의 이커머스 거래에 관련된 정보가 들어있는 이커머스 거래 데이터이다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19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가지의 변수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3900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개의 거래 데이터로서 고객 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ID, 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연령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성별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위치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구매 가격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구매 빈도 등의 소비자 패턴을 분석할 수 있는 변수들을 포함하고 있다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sz="2000" b="0" i="0" u="none" strike="noStrike" dirty="0">
              <a:solidFill>
                <a:schemeClr val="tx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2E86460A-0CFE-EA97-EFEE-D53C335EB23A}"/>
              </a:ext>
            </a:extLst>
          </p:cNvPr>
          <p:cNvSpPr txBox="1"/>
          <p:nvPr/>
        </p:nvSpPr>
        <p:spPr>
          <a:xfrm>
            <a:off x="2839830" y="8407400"/>
            <a:ext cx="405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800" b="0" i="0" u="none" strike="noStrike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사용 툴</a:t>
            </a:r>
            <a:endParaRPr lang="ko-KR" sz="2800" b="0" i="0" u="none" strike="noStrike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5" name="Picture 24">
            <a:extLst>
              <a:ext uri="{FF2B5EF4-FFF2-40B4-BE49-F238E27FC236}">
                <a16:creationId xmlns:a16="http://schemas.microsoft.com/office/drawing/2014/main" id="{0610AE99-06D0-7F90-157D-415B7979D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7030" y="8293100"/>
            <a:ext cx="698500" cy="698500"/>
          </a:xfrm>
          <a:prstGeom prst="rect">
            <a:avLst/>
          </a:prstGeom>
        </p:spPr>
      </p:pic>
      <p:sp>
        <p:nvSpPr>
          <p:cNvPr id="36" name="TextBox 25">
            <a:extLst>
              <a:ext uri="{FF2B5EF4-FFF2-40B4-BE49-F238E27FC236}">
                <a16:creationId xmlns:a16="http://schemas.microsoft.com/office/drawing/2014/main" id="{AE8CC972-E05B-BDAF-C269-94905131DFDF}"/>
              </a:ext>
            </a:extLst>
          </p:cNvPr>
          <p:cNvSpPr txBox="1"/>
          <p:nvPr/>
        </p:nvSpPr>
        <p:spPr>
          <a:xfrm>
            <a:off x="1988930" y="8420100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5ACD938F-376F-DDCA-8FBE-5B4252789CC0}"/>
              </a:ext>
            </a:extLst>
          </p:cNvPr>
          <p:cNvSpPr txBox="1"/>
          <p:nvPr/>
        </p:nvSpPr>
        <p:spPr>
          <a:xfrm>
            <a:off x="2286000" y="6395718"/>
            <a:ext cx="64008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캐글의 미국 각 지역의 년도별 월별 평균 기온 데이터이다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7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가지의 변수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41857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개의 데이터를 포함하고 있지만 이 프로젝트에서는 데이터에서 얻을 수 있는 최신의 데이터인 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2021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년 평균 기온 데이터로 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576</a:t>
            </a:r>
            <a:r>
              <a:rPr lang="ko-KR" altLang="en-US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개의 기온 데이터를 활용하였다</a:t>
            </a:r>
            <a:r>
              <a:rPr lang="en-US" altLang="ko-KR" sz="20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000" b="0" i="0" u="none" strike="noStrike" dirty="0">
              <a:solidFill>
                <a:schemeClr val="tx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026" name="Picture 2" descr="데이터 과학 및 캐글 입문자를 위한 캐글 필사 알아보기 | 블로그 | 모두의연구소">
            <a:extLst>
              <a:ext uri="{FF2B5EF4-FFF2-40B4-BE49-F238E27FC236}">
                <a16:creationId xmlns:a16="http://schemas.microsoft.com/office/drawing/2014/main" id="{831ABDAB-4B65-1F12-EC43-0231A677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673" y="5797302"/>
            <a:ext cx="832679" cy="50785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데이터 과학 및 캐글 입문자를 위한 캐글 필사 알아보기 | 블로그 | 모두의연구소">
            <a:extLst>
              <a:ext uri="{FF2B5EF4-FFF2-40B4-BE49-F238E27FC236}">
                <a16:creationId xmlns:a16="http://schemas.microsoft.com/office/drawing/2014/main" id="{217D17C3-970B-A0EE-7F59-6D26A7C14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3599207"/>
            <a:ext cx="832679" cy="50785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QL 기초 - 데이터베이스, DBMS, RDBMS, SQL 이란?">
            <a:extLst>
              <a:ext uri="{FF2B5EF4-FFF2-40B4-BE49-F238E27FC236}">
                <a16:creationId xmlns:a16="http://schemas.microsoft.com/office/drawing/2014/main" id="{095937A1-E2D5-0444-29A7-90EA1B59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79" y="9004300"/>
            <a:ext cx="1736641" cy="86832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엑셀 사람 그래프 만들기(Excel People Graph)">
            <a:extLst>
              <a:ext uri="{FF2B5EF4-FFF2-40B4-BE49-F238E27FC236}">
                <a16:creationId xmlns:a16="http://schemas.microsoft.com/office/drawing/2014/main" id="{C3FF1E52-9CBC-6764-88F9-05A5E3F31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572" y="9056755"/>
            <a:ext cx="1736641" cy="8285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] 1장 파이썬의 기본 구문">
            <a:extLst>
              <a:ext uri="{FF2B5EF4-FFF2-40B4-BE49-F238E27FC236}">
                <a16:creationId xmlns:a16="http://schemas.microsoft.com/office/drawing/2014/main" id="{20A0D344-3B5F-7F4B-8F73-58066EF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22" y="8912087"/>
            <a:ext cx="934112" cy="10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CFA16-E9DE-C25B-A8B0-8AEC7EE2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ED43C8-42FF-B5A6-D806-F1E4A83B6A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5F1E32B-DBFC-05E0-0CE6-FCCB3562F95E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971831-D469-3E14-2751-650A2B6B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D9F93F1-6C18-FE0D-87FE-18090EDE561D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소개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C8EF6F3-A6BB-2E08-7019-1A031D680F59}"/>
              </a:ext>
            </a:extLst>
          </p:cNvPr>
          <p:cNvSpPr txBox="1"/>
          <p:nvPr/>
        </p:nvSpPr>
        <p:spPr>
          <a:xfrm>
            <a:off x="2362200" y="1879600"/>
            <a:ext cx="708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40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전처리 및 추가 데이터 수집</a:t>
            </a:r>
            <a:endParaRPr lang="en-US" altLang="ko-KR" sz="4000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8020866-B644-A7A8-5C39-9D9E476CEF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0D9A961-0696-FD72-2A01-B3E6AA5001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48961D4-EBFD-C669-AB4B-2E337B889E8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5B8A33E7-8066-17B5-564A-7882C12CD2D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>
            <a:extLst>
              <a:ext uri="{FF2B5EF4-FFF2-40B4-BE49-F238E27FC236}">
                <a16:creationId xmlns:a16="http://schemas.microsoft.com/office/drawing/2014/main" id="{D0C0F46F-5BF6-65F2-6632-7CE70C621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D721283D-B1D1-E991-3006-02F9DC019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78B494E1-1BB3-F08A-C03C-4ABE2416F6EE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>
                <a:solidFill>
                  <a:srgbClr val="628FC9"/>
                </a:solidFill>
                <a:latin typeface="Pretendard Medium"/>
              </a:rPr>
              <a:t>02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5C3DF44-C1CC-9980-5B41-EAACC8E0BE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0" y="3471401"/>
            <a:ext cx="5172797" cy="5727768"/>
          </a:xfrm>
          <a:prstGeom prst="rect">
            <a:avLst/>
          </a:prstGeom>
        </p:spPr>
      </p:pic>
      <p:sp>
        <p:nvSpPr>
          <p:cNvPr id="23" name="TextBox 17">
            <a:extLst>
              <a:ext uri="{FF2B5EF4-FFF2-40B4-BE49-F238E27FC236}">
                <a16:creationId xmlns:a16="http://schemas.microsoft.com/office/drawing/2014/main" id="{0B98F457-6932-F1C2-057B-6ACC519BEC6F}"/>
              </a:ext>
            </a:extLst>
          </p:cNvPr>
          <p:cNvSpPr txBox="1"/>
          <p:nvPr/>
        </p:nvSpPr>
        <p:spPr>
          <a:xfrm>
            <a:off x="5238750" y="2793932"/>
            <a:ext cx="6261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100" dirty="0">
                <a:solidFill>
                  <a:srgbClr val="304866"/>
                </a:solidFill>
                <a:latin typeface="Pretendard Medium"/>
                <a:ea typeface="Pretendard Medium"/>
              </a:rPr>
              <a:t>데이터 </a:t>
            </a:r>
            <a:r>
              <a:rPr lang="ko-KR" altLang="en-US" sz="3100" b="0" i="0" u="none" strike="noStrike" dirty="0">
                <a:solidFill>
                  <a:srgbClr val="304866"/>
                </a:solidFill>
                <a:latin typeface="Pretendard Medium"/>
                <a:ea typeface="Pretendard Medium"/>
              </a:rPr>
              <a:t>전처리</a:t>
            </a:r>
            <a:r>
              <a:rPr lang="en-US" sz="3100" b="0" i="0" u="none" strike="noStrike" dirty="0">
                <a:solidFill>
                  <a:srgbClr val="304866"/>
                </a:solidFill>
                <a:latin typeface="Pretendard Medium"/>
              </a:rPr>
              <a:t> 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6C7CC186-D469-0DBF-C0FF-C830DD78485C}"/>
              </a:ext>
            </a:extLst>
          </p:cNvPr>
          <p:cNvSpPr txBox="1"/>
          <p:nvPr/>
        </p:nvSpPr>
        <p:spPr>
          <a:xfrm>
            <a:off x="10071100" y="7264400"/>
            <a:ext cx="5435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2009"/>
              </a:lnSpc>
            </a:pP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어떤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대상이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어떤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측면에서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우세하거나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어떤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대상이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특정한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특징을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갖는지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등을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설명합니다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추후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미치게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될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영향까지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설명해도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>
                    <a:alpha val="76078"/>
                  </a:srgbClr>
                </a:solidFill>
                <a:ea typeface="Pretendard Regular"/>
              </a:rPr>
              <a:t>좋아요</a:t>
            </a:r>
            <a:r>
              <a:rPr lang="en-US" sz="2200" b="0" i="0" u="none" strike="noStrike">
                <a:solidFill>
                  <a:srgbClr val="FFFFFF">
                    <a:alpha val="76078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7A5BB9E-B0B6-E964-7A3D-2CD383E9A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5200" y="3471401"/>
            <a:ext cx="3945283" cy="5537656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E144959-B1D9-B911-875C-6A894708DEEC}"/>
              </a:ext>
            </a:extLst>
          </p:cNvPr>
          <p:cNvSpPr/>
          <p:nvPr/>
        </p:nvSpPr>
        <p:spPr>
          <a:xfrm>
            <a:off x="8077200" y="5937216"/>
            <a:ext cx="528983" cy="4254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5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6C5E5-B055-522D-9B11-CE221AD3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4">
            <a:extLst>
              <a:ext uri="{FF2B5EF4-FFF2-40B4-BE49-F238E27FC236}">
                <a16:creationId xmlns:a16="http://schemas.microsoft.com/office/drawing/2014/main" id="{CFEC4D73-8DED-34C4-8068-998FF82B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517" y="2476226"/>
            <a:ext cx="698500" cy="6985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90ED992-0743-C6DA-368D-CC68D42268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8B9C2FE-BA5A-4DDF-791F-005E97FE22D1}"/>
              </a:ext>
            </a:extLst>
          </p:cNvPr>
          <p:cNvSpPr txBox="1"/>
          <p:nvPr/>
        </p:nvSpPr>
        <p:spPr>
          <a:xfrm>
            <a:off x="14198600" y="685800"/>
            <a:ext cx="2908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1259"/>
              </a:lnSpc>
            </a:pPr>
            <a:r>
              <a:rPr lang="en-US" sz="1700" b="0" i="0" u="none" strike="noStrike">
                <a:solidFill>
                  <a:srgbClr val="FFFFFF">
                    <a:alpha val="60000"/>
                  </a:srgbClr>
                </a:solidFill>
                <a:latin typeface="Pretendard Light"/>
              </a:rPr>
              <a:t>www.miricompany.com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D76FC0-3252-951F-2C1B-91215B40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C297F3C-40D3-3CC2-2932-CD54A119105F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000" dirty="0">
                <a:solidFill>
                  <a:srgbClr val="FFFFFF"/>
                </a:solidFill>
                <a:ea typeface="Pretendard Medium"/>
              </a:rPr>
              <a:t>데이터 소개</a:t>
            </a:r>
            <a:endParaRPr lang="ko-KR" altLang="ko-KR" sz="20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3795112-D2F0-7333-31D5-347178165911}"/>
              </a:ext>
            </a:extLst>
          </p:cNvPr>
          <p:cNvSpPr txBox="1"/>
          <p:nvPr/>
        </p:nvSpPr>
        <p:spPr>
          <a:xfrm>
            <a:off x="2362200" y="1879600"/>
            <a:ext cx="777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40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전처리 및 추가 데이터 수집</a:t>
            </a:r>
            <a:endParaRPr lang="en-US" altLang="ko-KR" sz="4000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A085425-8DF1-06FC-922F-F41DBC612DF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3A384F0-A270-941A-A7D0-096190D77D5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DA36DC4-9FAA-05B0-4A3E-3663B497275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07E80430-6625-D848-381B-CB0578269104}"/>
              </a:ext>
            </a:extLst>
          </p:cNvPr>
          <p:cNvSpPr txBox="1"/>
          <p:nvPr/>
        </p:nvSpPr>
        <p:spPr>
          <a:xfrm>
            <a:off x="1268343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7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색상 코드표 </a:t>
            </a:r>
            <a:r>
              <a:rPr lang="en-US" altLang="ko-KR" sz="17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– </a:t>
            </a:r>
            <a:r>
              <a:rPr lang="ko-KR" altLang="en-US" sz="17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색상 코드 찾기 도구</a:t>
            </a:r>
            <a:endParaRPr lang="en-US" altLang="ko-KR" sz="1700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DE901EC1-E50B-C849-A946-CA9CD0C8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3" y="2470152"/>
            <a:ext cx="698500" cy="6985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54EE28BE-EFF7-EC8B-A69C-F5CF2446E313}"/>
              </a:ext>
            </a:extLst>
          </p:cNvPr>
          <p:cNvSpPr txBox="1"/>
          <p:nvPr/>
        </p:nvSpPr>
        <p:spPr>
          <a:xfrm>
            <a:off x="455543" y="2597152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6ADB50C-5A65-FE45-A187-38CF66A99CA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0384D29A-421C-0340-FB92-CE761535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61" y="2476226"/>
            <a:ext cx="698500" cy="6985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78FA864A-AE57-C63D-F968-16C406CD1FB7}"/>
              </a:ext>
            </a:extLst>
          </p:cNvPr>
          <p:cNvSpPr txBox="1"/>
          <p:nvPr/>
        </p:nvSpPr>
        <p:spPr>
          <a:xfrm>
            <a:off x="5285961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5A65192F-2C6E-E22F-E691-8DA57E776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4AA08E41-ACA4-9F92-9CDF-E3080CD45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A9291D82-D681-1F8E-0E7C-75D256B82985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>
                <a:solidFill>
                  <a:srgbClr val="628FC9"/>
                </a:solidFill>
                <a:latin typeface="Pretendard Medium"/>
              </a:rPr>
              <a:t>02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42C70506-26B1-69F8-2CC6-5841D979B15F}"/>
              </a:ext>
            </a:extLst>
          </p:cNvPr>
          <p:cNvSpPr txBox="1"/>
          <p:nvPr/>
        </p:nvSpPr>
        <p:spPr>
          <a:xfrm>
            <a:off x="749300" y="2938063"/>
            <a:ext cx="4461151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 색상표를 이용해 색상 정보를 담은 텍스트 데이터를 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RGB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값으로 변환해 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DECIMAL Type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데이터 형성</a:t>
            </a:r>
            <a:endParaRPr lang="en-US" altLang="ko-KR" sz="1300" dirty="0">
              <a:solidFill>
                <a:schemeClr val="tx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Color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변수를 해석하여 적절한 코드표를 찾고 이를 값으로 치환하여 데이터 형성</a:t>
            </a:r>
            <a:endParaRPr lang="en-US" sz="1300" b="0" i="0" u="none" strike="noStrike" dirty="0">
              <a:solidFill>
                <a:schemeClr val="tx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8BD891D-5120-6A8A-FBF6-E5D96DEC9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6211" y="2567644"/>
            <a:ext cx="589100" cy="546587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B7AD63-6249-E882-3A78-54E9FA5B99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893" y="4501430"/>
            <a:ext cx="3198468" cy="4429743"/>
          </a:xfrm>
          <a:prstGeom prst="rect">
            <a:avLst/>
          </a:prstGeom>
        </p:spPr>
      </p:pic>
      <p:sp>
        <p:nvSpPr>
          <p:cNvPr id="29" name="TextBox 13">
            <a:extLst>
              <a:ext uri="{FF2B5EF4-FFF2-40B4-BE49-F238E27FC236}">
                <a16:creationId xmlns:a16="http://schemas.microsoft.com/office/drawing/2014/main" id="{2BBFD009-DE9B-5C86-D770-9F5369428916}"/>
              </a:ext>
            </a:extLst>
          </p:cNvPr>
          <p:cNvSpPr txBox="1"/>
          <p:nvPr/>
        </p:nvSpPr>
        <p:spPr>
          <a:xfrm>
            <a:off x="6108700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7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고객 충성도 </a:t>
            </a:r>
            <a:r>
              <a:rPr lang="ko-KR" altLang="en-US" sz="17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변수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E47C2D84-5408-2FAC-7420-835FA154B8A8}"/>
              </a:ext>
            </a:extLst>
          </p:cNvPr>
          <p:cNvSpPr txBox="1"/>
          <p:nvPr/>
        </p:nvSpPr>
        <p:spPr>
          <a:xfrm>
            <a:off x="5629276" y="3501837"/>
            <a:ext cx="4461151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Previous Purchases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변수와 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Frequency of Purchases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변수를 활용하여 새로운 변수 생성 </a:t>
            </a:r>
            <a:endParaRPr lang="en-US" altLang="ko-KR" sz="1300" dirty="0">
              <a:solidFill>
                <a:schemeClr val="tx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Previous Purchases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변수는 값이 클수록 충성도가 높은 고객이라고 판단할 수 있다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Frequency of Purchases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변수는 범주형 변수로 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Weekly, Bi-Weekly, Fortnightly, Monthly, Quarterly, Every 3 Months, Annually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값을 가지고 있다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구매 빈도가 짧을수록 충성도가 높은 고객이라고 판단했기에 기간 별로 가중치를 두어 아래 표와 같이 값을 설정한다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 algn="just">
              <a:lnSpc>
                <a:spcPct val="114539"/>
              </a:lnSpc>
              <a:buClr>
                <a:srgbClr val="304866"/>
              </a:buClr>
            </a:pPr>
            <a:endParaRPr lang="en-US" sz="1300" b="0" i="0" u="none" strike="noStrike" dirty="0">
              <a:solidFill>
                <a:schemeClr val="tx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31E86D3-524D-7E0E-CAE2-9252C60E93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0451" y="5147810"/>
            <a:ext cx="4924149" cy="20787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BE77513-EC73-EA6B-1069-FE9C0A8326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0451" y="7477352"/>
            <a:ext cx="3642156" cy="714148"/>
          </a:xfrm>
          <a:prstGeom prst="rect">
            <a:avLst/>
          </a:prstGeom>
        </p:spPr>
      </p:pic>
      <p:sp>
        <p:nvSpPr>
          <p:cNvPr id="48" name="TextBox 25">
            <a:extLst>
              <a:ext uri="{FF2B5EF4-FFF2-40B4-BE49-F238E27FC236}">
                <a16:creationId xmlns:a16="http://schemas.microsoft.com/office/drawing/2014/main" id="{4F829EDA-26EA-A004-14A4-480399F711AB}"/>
              </a:ext>
            </a:extLst>
          </p:cNvPr>
          <p:cNvSpPr txBox="1"/>
          <p:nvPr/>
        </p:nvSpPr>
        <p:spPr>
          <a:xfrm>
            <a:off x="10164417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49" name="TextBox 13">
            <a:extLst>
              <a:ext uri="{FF2B5EF4-FFF2-40B4-BE49-F238E27FC236}">
                <a16:creationId xmlns:a16="http://schemas.microsoft.com/office/drawing/2014/main" id="{5894A3E7-8D07-D8F0-6AE6-858A5D11EE37}"/>
              </a:ext>
            </a:extLst>
          </p:cNvPr>
          <p:cNvSpPr txBox="1"/>
          <p:nvPr/>
        </p:nvSpPr>
        <p:spPr>
          <a:xfrm>
            <a:off x="10987156" y="2584452"/>
            <a:ext cx="13572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700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고객 등급 </a:t>
            </a:r>
            <a:r>
              <a:rPr lang="ko-KR" altLang="en-US" sz="17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변수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C24530D2-C29F-CA36-C8C7-2F05C2FF5F75}"/>
              </a:ext>
            </a:extLst>
          </p:cNvPr>
          <p:cNvSpPr txBox="1"/>
          <p:nvPr/>
        </p:nvSpPr>
        <p:spPr>
          <a:xfrm>
            <a:off x="10507733" y="3255025"/>
            <a:ext cx="2522467" cy="5748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Previous Purchase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변수를 아래 표의 기준에 따라 구독자 등급을 나누는 새로운 변수를 생성</a:t>
            </a:r>
            <a:endParaRPr lang="en-US" sz="1300" b="0" i="0" u="none" strike="noStrike" dirty="0">
              <a:solidFill>
                <a:schemeClr val="tx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E45F84E-2C5C-9930-3088-EA1163CDC6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7733" y="3996326"/>
            <a:ext cx="2248214" cy="129558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D0ECBA8-8147-4E8B-52F3-ECA2BE69A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07734" y="5529876"/>
            <a:ext cx="2919344" cy="657317"/>
          </a:xfrm>
          <a:prstGeom prst="rect">
            <a:avLst/>
          </a:prstGeom>
        </p:spPr>
      </p:pic>
      <p:pic>
        <p:nvPicPr>
          <p:cNvPr id="58" name="Picture 24">
            <a:extLst>
              <a:ext uri="{FF2B5EF4-FFF2-40B4-BE49-F238E27FC236}">
                <a16:creationId xmlns:a16="http://schemas.microsoft.com/office/drawing/2014/main" id="{891953A2-ACA4-0553-9FE6-04EE4490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41" y="2476226"/>
            <a:ext cx="698500" cy="698500"/>
          </a:xfrm>
          <a:prstGeom prst="rect">
            <a:avLst/>
          </a:prstGeom>
        </p:spPr>
      </p:pic>
      <p:sp>
        <p:nvSpPr>
          <p:cNvPr id="59" name="TextBox 25">
            <a:extLst>
              <a:ext uri="{FF2B5EF4-FFF2-40B4-BE49-F238E27FC236}">
                <a16:creationId xmlns:a16="http://schemas.microsoft.com/office/drawing/2014/main" id="{2EB3226B-65C6-4F71-5D22-BDEF57C1FD65}"/>
              </a:ext>
            </a:extLst>
          </p:cNvPr>
          <p:cNvSpPr txBox="1"/>
          <p:nvPr/>
        </p:nvSpPr>
        <p:spPr>
          <a:xfrm>
            <a:off x="13430941" y="2603226"/>
            <a:ext cx="774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0</a:t>
            </a:r>
            <a:r>
              <a:rPr lang="en-US" sz="2500" dirty="0">
                <a:solidFill>
                  <a:srgbClr val="FFFFFF"/>
                </a:solidFill>
                <a:latin typeface="Pretendard Medium"/>
              </a:rPr>
              <a:t>4</a:t>
            </a:r>
            <a:endParaRPr lang="en-US" sz="25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60" name="TextBox 13">
            <a:extLst>
              <a:ext uri="{FF2B5EF4-FFF2-40B4-BE49-F238E27FC236}">
                <a16:creationId xmlns:a16="http://schemas.microsoft.com/office/drawing/2014/main" id="{56385B8C-F16C-B5C9-9BC7-D5B650867B14}"/>
              </a:ext>
            </a:extLst>
          </p:cNvPr>
          <p:cNvSpPr txBox="1"/>
          <p:nvPr/>
        </p:nvSpPr>
        <p:spPr>
          <a:xfrm>
            <a:off x="14253680" y="2584452"/>
            <a:ext cx="291934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ko-KR" altLang="en-US" sz="1700" b="1" dirty="0">
                <a:solidFill>
                  <a:schemeClr val="tx2"/>
                </a:solidFill>
                <a:latin typeface="Pretendard Bold" panose="020B0600000101010101" charset="-127"/>
                <a:ea typeface="Pretendard Bold" panose="020B0600000101010101" charset="-127"/>
              </a:rPr>
              <a:t>이탈 가능성 변수</a:t>
            </a:r>
            <a:endParaRPr lang="en-US" altLang="ko-KR" sz="1700" b="1" dirty="0">
              <a:solidFill>
                <a:schemeClr val="tx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3D0CB3A0-D688-7675-27FD-47A1B749CF3A}"/>
              </a:ext>
            </a:extLst>
          </p:cNvPr>
          <p:cNvSpPr txBox="1"/>
          <p:nvPr/>
        </p:nvSpPr>
        <p:spPr>
          <a:xfrm>
            <a:off x="13774257" y="3255025"/>
            <a:ext cx="3670850" cy="124640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4539"/>
              </a:lnSpc>
              <a:buClr>
                <a:srgbClr val="304866"/>
              </a:buClr>
            </a:pP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Previous Purchases, Frequency of Purchases, Subscription Status, Promo Code Used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변수를 활용하여 새로운 변수 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loyalty_detail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변수를 생성한 뒤 이 변수의 하위 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15%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이탈 가능성이 있는 고객으로 보아 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할당하고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그외에는 </a:t>
            </a:r>
            <a:r>
              <a:rPr lang="en-US" altLang="ko-KR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0</a:t>
            </a:r>
            <a:r>
              <a:rPr lang="ko-KR" altLang="en-US" sz="1300" dirty="0">
                <a:solidFill>
                  <a:schemeClr val="tx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할당한 변수</a:t>
            </a:r>
            <a:endParaRPr lang="en-US" sz="1300" b="0" i="0" u="none" strike="noStrike" dirty="0">
              <a:solidFill>
                <a:schemeClr val="tx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025" name="그림 1024">
            <a:extLst>
              <a:ext uri="{FF2B5EF4-FFF2-40B4-BE49-F238E27FC236}">
                <a16:creationId xmlns:a16="http://schemas.microsoft.com/office/drawing/2014/main" id="{5AF42E09-55CB-104B-3630-CACFDC8BBA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56837" y="4529591"/>
            <a:ext cx="1962424" cy="657317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0BD5D2DD-62DC-0CD6-3902-CD047D733B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6837" y="5529876"/>
            <a:ext cx="350568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67693-DB06-5570-A008-02FF7F121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11B8ED-1489-E3D4-7A29-6873B9AD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1165225" y="-1704975"/>
            <a:ext cx="10985500" cy="1369695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7A87C92-F0AF-2A10-307F-FA190A21A486}"/>
              </a:ext>
            </a:extLst>
          </p:cNvPr>
          <p:cNvSpPr txBox="1"/>
          <p:nvPr/>
        </p:nvSpPr>
        <p:spPr>
          <a:xfrm>
            <a:off x="5225251" y="3686152"/>
            <a:ext cx="8993198" cy="28892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0" b="1" spc="300" dirty="0">
                <a:solidFill>
                  <a:schemeClr val="bg1"/>
                </a:solidFill>
                <a:ea typeface="Pretendard Medium"/>
              </a:rPr>
              <a:t>전체 데이터 특성</a:t>
            </a:r>
            <a:endParaRPr lang="ko-KR" altLang="ko-KR" sz="7000" b="1" spc="300" dirty="0">
              <a:solidFill>
                <a:schemeClr val="bg1"/>
              </a:solidFill>
              <a:ea typeface="Pretendard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F0B1FBB-8076-89A2-06C7-66890C0506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-698500" y="3149600"/>
            <a:ext cx="1295400" cy="129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1450D54-EB4F-F528-6149-9E01425445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360000">
            <a:off x="-660400" y="8331200"/>
            <a:ext cx="2628900" cy="262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39C11AA-09E4-D580-50B1-8B76E34B5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333500"/>
            <a:ext cx="10795000" cy="25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C48D753-B973-ECF2-B56D-D91907278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7DA433A-DB77-6EC2-18FE-6C8C656BA115}"/>
              </a:ext>
            </a:extLst>
          </p:cNvPr>
          <p:cNvSpPr txBox="1"/>
          <p:nvPr/>
        </p:nvSpPr>
        <p:spPr>
          <a:xfrm>
            <a:off x="2413000" y="1181100"/>
            <a:ext cx="1955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1900" b="0" i="0" u="none" strike="noStrike" dirty="0">
                <a:solidFill>
                  <a:srgbClr val="628FC9"/>
                </a:solidFill>
                <a:ea typeface="Pretendard Regular"/>
              </a:rPr>
              <a:t>전체 데이터 특성</a:t>
            </a:r>
            <a:endParaRPr lang="ko-KR" sz="1900" b="0" i="0" u="none" strike="noStrike" dirty="0">
              <a:solidFill>
                <a:srgbClr val="628FC9"/>
              </a:solidFill>
              <a:ea typeface="Pretendard Regular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0F7E3E75-DB26-2BA0-5078-30C9BC9BA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5AB7174-7A5B-E374-A8BD-3325BC79E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5971AE9-F222-C3B0-C50D-9C9ED10EB572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03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87C3D6F-3794-30C7-49A3-8A20F20C87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11457393" y="-44975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9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2225</Words>
  <Application>Microsoft Office PowerPoint</Application>
  <PresentationFormat>사용자 지정</PresentationFormat>
  <Paragraphs>364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Pretendard Light</vt:lpstr>
      <vt:lpstr>Pretendard ExtraBold</vt:lpstr>
      <vt:lpstr>맑은 고딕</vt:lpstr>
      <vt:lpstr>Pretendard Medium</vt:lpstr>
      <vt:lpstr>Pretendard Bold</vt:lpstr>
      <vt:lpstr>Pretendard Regular</vt:lpstr>
      <vt:lpstr>ADLaM Display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임건우</dc:creator>
  <cp:lastModifiedBy>건우 임</cp:lastModifiedBy>
  <cp:revision>1</cp:revision>
  <dcterms:created xsi:type="dcterms:W3CDTF">2006-08-16T00:00:00Z</dcterms:created>
  <dcterms:modified xsi:type="dcterms:W3CDTF">2025-08-29T08:51:07Z</dcterms:modified>
</cp:coreProperties>
</file>